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7" r:id="rId8"/>
    <p:sldId id="264" r:id="rId9"/>
    <p:sldId id="263" r:id="rId10"/>
    <p:sldId id="262" r:id="rId11"/>
    <p:sldId id="266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83" autoAdjust="0"/>
  </p:normalViewPr>
  <p:slideViewPr>
    <p:cSldViewPr>
      <p:cViewPr>
        <p:scale>
          <a:sx n="75" d="100"/>
          <a:sy n="75" d="100"/>
        </p:scale>
        <p:origin x="-123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xMTEhUUExMWFhUXGCAZGBgYGB0aHhsdGB4dHxogHR0gICggGB4lHx4eITEiJSkrLi4uGR8zODMtNygtLisBCgoKDg0OGxAQGy0mICYvLS8vNS8yLy0vLS8vLy8tLS8tLy8tLi0tLy0vLy0tLS0tLy0tLS0tLS0tLS0tLS0tLf/AABEIAHoBngMBEQACEQEDEQH/xAAbAAACAwEBAQAAAAAAAAAAAAAEBQEDBgIAB//EAEEQAAIBAgQEBAMFBgQGAgMAAAECEQMhAAQSMQUiQVEGE2FxMoGRFCNCobEVUmLB0fBygpLhBzNDorLxJFMWY3P/xAAaAQACAwEBAAAAAAAAAAAAAAADBAABAgUG/8QANREAAQQABAELBAICAgMAAAAAAQACAxEEEiExQQUTIlFhcYGRobHwFDLB0eHxFUIjM0NSsv/aAAwDAQACEQMRAD8AwwOPZLzdKZxLVUvTiWpSkHFqqUziKl6cRRenEUXpxFa9OJai9OKtRenFqL04ipTiKL2KUXsRRRiKKcWopxdql0DiWqXQxapSMRUpGLVKRi1F0MXapdDFqlIxapSMRUusWqXsRRenEUXpxFF6cRVSnViKUp1YlqUva8S1VKRUxLUyr3mHF2plCkOcS1VBSKhxLVZQp8w4u1MoXQqHviWqLQuvNOLtZyhe80/3GJamUL3mn+wMS1MoUFzi7V5QoxFa9iWovTiKL2rFWqpe1Yq1KXtWJalKvSMUt2Uhfh56MWI6CZ/MY4wmB3916AxkDSvJE5Lgtap8CubT8W0bz2+eNGZjdS5ByuOmVU5ik6MVIYEGCIBj542JwRusmLXZUqzNYaiYmyifXGueHEqc11BciixvFQj2OM84zrW8rupWihU201f9JxfPM/8AZZEZ/wDVcvlDMaap9Cpnv+l8Z5xp1JW8rhoAvPkSl3SooItKxM7bxbEEjD9pV04fcopZMuCQrkDcxIE7T2nFl7BuVjpcAr62RKnQy1Q4J1AjaI6dP/WMiRp1B0VkdnohatAA3DfPGg5pVFxXPljscazNVW5drS7Bv7+WJnaFOkVYuXJvpciOx2+mK51m1qZHgXSKpcKqEWpVNp2MR9PbGOfj2seapzZBu0+S5q5B1MaKikWMzv8AT8sW2ZvArJs8FDs62KH6HBOfCHzVrkZhpgIZ7QcQ4ho3Whhy7ZWUmqt8NJj7KxxRxbG7kDxWhg3nYFeNZxY0yD7HpvjYxLSNFg4Uje1y2aYbp+RxfPhZ+nXlzbTGgz2g4n1AVnDLpM4TsuL58LHMDrUtnCN1jFicFT6de+3+gxrnlXMdqkcQ9Bi+eVfT9qn9oegxOeU+n7VP7Q9Bi+eVfT9qj9oegxOeU+n7V79o+gxOeV/T9q5PET2GK55T6YKP2kewxXPrX0wUftI9hic+p9MFP7TPYYnPKfTBe/aZ7DE59T6UL37TPYYnPqvpQp/aZ7DF8+p9KFP7TPYYnPqvpR1qRxM9hic+q+lHWvftM9hi+fU+lHWuv2kewxOfVfTDrU/tI9hic+q+mHWuv2iewxfPKvpx1qf2gewxfPKvpwp+3nsMTnlPpwvfbz2GJzynMBe+3nsMTnlOYCj7cewxOeU5gL3249hiueU5gL3209hic8r5gL3209hic8pzIUHOHtic8pzIWgdgoqFKKsFIAOxO8SOx36x+ePOnCSjdwXcGLiNkNKs4Vx/SSGook2fVInYiSbG/f3wN2Ae7Qv1769lf1rB0gzTutW/b1a65cbyCFkAXB1DUAPzwL6R7dA6/FMNxIcLIrwQWerBjJp6dp0yokDeL3Npt12xsMDNC5TnHv2afJbDh/gSjVSTV+ITzIDuOhm3vvfHGi5WLnlhIBFhPy4drdwkHG+B06NZqc64sSAFsBcAaYHVt+2OtCXOYHk14nrSUhaHZRSW1ctS2QUpWxUksfWee3Me2NtLyfv8AnksuLa1YPniodqCs1L7oN1DK09QRJa56wL2HY4qn5qzK8zMt5UaalMDRToJL/ERqUbyu7e/SbY1zLwbcUIyMP2jVdcQzjLpLUAm2ohySCNRUNNhvP874zHh3XQN91LT52NGorvtL8zmHrO5ZKmvqSb2AABOm3Q3MX9sNsic3QID5mO1KqXh1O7PSqT1BYtF5tAlp2vtOLcJtsw8lTTCbNKmnlaSJIQGV+IoV0z1M2m0CbYrLIDutZoiPt1ROUqZdTLhWkSNIMXnuOgg3PSe+ByiQ/a+j87VpnNjXJY+didcN8QJRquKdHWv4pW5knfm6GDE7jC30jj9z77jotvnB2bXeNUQniYNUmojKpYHToEMSZuSZ9CZ740zCloADr71l8odwpU8U4vl2c/coynmIBKmOsSTED2ttOLbh5LsuPmFfPR1QA8iltbiGU1MQkKi2DaTJMwOYHpG43sfSGEgVfqf2ttkBN1XUvLxykQdPljbTASQTvNgDeO3zxGYbJdHzJVmcvq/ZDpm6bNchj+6QGgxBEjSQCbd9u2GwIiNSlnc806ALii2oHlGoPzAKTAAibbmI37ncjGS+IGyaVVIBQ1Wk8NcMWu5OogrzHWCDMzaYJmT7dItIMTNHG3oIkUUjj0yr/EfG6eT5aVGGAEMVmJmLn22npgGHwxm1eUWbE83o0L59xLi7V21Oi6ryQpEz3v0/ucduCJsTcrVy5pXSuzPq0G1SbaY9tX9f7nB7Qq6gq7dzi7Cmq9pxVhXlcoIGLsKaqGjEVrg++KVrlh64isLkjGVdorhfDmrOVQSQpaPQD0vgM0rY224o0MbpHUAqMxlmRijgqwsQbEfLBGuDhbTosOBacrhqqtJxpZsKdJxFLXgDi1LCmDiKrC8AcRTRSAcRTRT/AH1xapdCf7nEVaLsYtZXQxdrK7H974tUp/vbFqlHzxSij54ite+eKUXtOIpakLiKrXWjF0qzLUZfLOVCrXpsGgsIN4J7Gep2XCnP1r1JgYcHo9fl+0XQ4dWkgAVDpOlZZS3WxIGwnrbA5sUwNzO+WiQYJ4dTT/NeynJVC1RUp6n8wyZlSNIE2iSDN7QI9ccvGf8AHFquthSHyilVnOI01zL+bQlNUwG0kSTAkWG2E2sfkBB1pMvkGYtrReynjHMU3im5C9FMNAJEbi+BuwcOry3Xs0UbM5xynZPhxikVLZkSG+IqqK0+8T2+WFg8xGmk+ZT7sO17Eny/hUL9+BMyQTM+uzXmd/TAjyhld0VbMA0gh269mPDpqUqlamg85SCh35iyy0HrE/lF8bHKB5wduqw7BNDa8AgOE5GvXTUXWS8aSQpLi5FluCAbT0wzNjwBVmz860LD4LXMQNERn8gKVYLUSQV06ZlZPW4vY9utu+OlydM0xUSSQf6XM5SY5s1gAAj2VorKolSVNgACYICdb/vQZ7T2x1DJm2XNbCADe6oSpyODQYsdf3hso9RcARYCL4ExodVIr3OaTZ0VtPK6gyg6hbmncEgm8Xn0A/TF65q4BVXRzdaqqZal5lQCmxXy9lYEBl0zMqSO1z02wCYvbuRVo0YY49EG6v8AtRxCjLAU1NO7FnBABEyoabyACPmL2wGJxvUor22NEfl8kAst94GNgQrRAueiz6kxg8UvOWzigPj5sh/BIRXmqqqi+WXKBtV/uwAZEXFpF+oFuhebfVn5SGJYwa+aq2lnvM1IFMSLnSIg95gm5sT7dcZfActjU+i2zEjNR0HqmuXokUi6sg1FoV4B+7LXmdrb3j5YR3dlIN6ba7p4no2CK19Evr8TB1JoBZ208pkrax2giYO/6YadhyzilBiQ8VSv4aoKCmTDAW5bWuL2afXE5qNzaO60JX5uxG1kakWpq7KGeFvUACsZVgfxRsQLX3xzDLr9o0TzgNrKppcPaolRWfW6fE7VS2gLYnRsZ5rEyCo36b+tLA3K2vyhDCteTmJQvDODorg1KE7HSHmZDSCGZTvFukb9znlJ/AIbOTmHUkUi6nhSkWJVyiwIDqd7g7MeoJxl3KzvtrXsKOzkhm4K4y/hHUrOEcwwgCG1qImPXeOlh3wIcrT6ae+hR/8AEQgEk+2yb5zwmVosxy5NQgBFRbAqAGJtsTOBt5UnLwOGu9o30eGo/wALOZrw0zFj5FakB0NPXYC20XmfqPn08LygSKky+de65mL5ObdxX5X7IHNeH62lAlBmiSSFM94I6EDphuPHwOJtw8/yk5cBM1opvX8ooWn4ermdVF1sSNSwSQCQAGgtJtadxgjsZANnAoTMHOdwQrcjwKurqzZdioYSGWxE3sd7YqTGQZSA7yWosJOHi2qyl4OrsAYW/S5InvAIB9J6HCr+VYASKPlomW8lzltktHjqmnAeDnKu7vUpyabIFm51iBAInfrhTEYgYtgawGrBvuIKNDhzhnkvOtH1WZrcNqsSSn1df646bcXCABfukjg8QSSR6hB1qBVipEEb3B/MWOGWuDhYSrgWmivJaYJvuP8A3iy0FZDyFAT3/LEydpV852BT5f8Ad/64mU9arnB1KfK/u+Jld1/PNTO3q+eSjy/T8/8AbEp/YpmZ2rwX0P5HFW8cPVX0D/t6KxNHUx7gj+WK5w8RXn+lZj6jfl+SEyy3CGcalusxq6D3MWxYeDoHDzWCx3FrvL+VyvDzEzsQN+8+npg2R/WEsZmdR9ERkOEmo6prVdRiWJAHvbEc1zWl3srjkZI8Nqr6yENUyjjYqfmw/kcbyPHUh89H2+h/SmgKiNqNMGJ7MNuzROByNeWkEeRRoZYw8G/Mf2qTI3Rx/ln9CcbvrBQ6B2cPP9rjz062/wASsv6jGc7Rv+Vrm38PQg/ldpVQ7On+oYsPb1hZLHjcHyVypOwnGxqhk1up0fw/ljVKs3ahjXKiWcGItqGxtcAkjYTa/YY4ZB3XbukwyXE6Uar6xMtHPeL6rc3SdrzjB1FFbBA1TDg3G6dI/aajkRZU+N6gkjm1GI3t6G+2EMax8oEbRp7JzCyMjt7jr6pfxvM/aKtV0CqzGQvTvA/3xbIubaGlW+TO7MFd4Jyfm5tEaIkofQjeem56euMTaMNLcJ6QKc+MsoKJqUZuDAG3UEfljnCF7nB1LrfURiOiVvPDVKnUyaI1RdWi4JFwR/QG+OJLEQ92tG+Onbp6oksjs4c0W3TZE/YtOWZh1Ijp8TL+uBwhxZzrthXvS06W5g3v9isVmKiUASqhqju28QxWQgkyVIsOl++2OoyMuFu29ll0oYdN1xxarT003KgiDcaxBkmGYEAEEkAt2J9m4JZGEhhr8pbERxvALhaR0awA1EvqAF1DmAetgWi28bHHpopGviGxPzdebmjc2Y7gcP4Q+bzxMGmldyCZs7BmIhjfvggLGihshlsjzqEaa9ZlAqGmtMsNJbzEJa8qTAPVrfwyBgbGZ3ZmuAI4aFFe/m2hjmkg94r51KsZOrQqogqyHTXpQkDQZ6giZiI9I9w4c8+9wlAIBRZm8wwGIkE119WyuShTamVdmSZAab7v3J9B32wzLFYuOr6+HolopadUl16+qWjM1fL8ta4qUQxaNN4HLdoM+3ptbAXxsa9sl2Tpp860Zsj3hzKoDrVVWnSd3ZywUwy1FJsQqKVC2BkgySbTscELzdBwu+J/VoWUV0mkjbQftWlVcQrhTJi5LFQbNzAD8rRbDEQZRa014/tCm5wuDnNvw/S541XLCkqLTL0xp5xpVwSxmQ0hjtfofngYiLCcvE3r3UiGUPAzDbSgPn4VKNQR0Y1PLY7gqzKDcGCoa0xa5wGRjwdEeOSNzTur8rxRJKUqmt4gOiEd+j6QI7nv6YjIi4cbWHylh4Uh8pUqEa6j1DWDWBJEp1FyF0kavT9MDjwFDWgepbdjCddwOKb8P4kAx1rAcEtFiUYc28Dbr8+mBT4APbV68EaHG0brTiieC8USmwpVndjqbTrVxyCZ5yLDcgkxvjmywSx6uC6DJWOHROq0VTU2lFqAqTEioytGyWCkSCDudlwGMxvOY6FMukcwDS0yy+T0Kp8w32BbW1uhjSQbixvbGZtBbTaNDIHGiEwOeAUlWJ9yu5HYtffCTmuuiUcNvcJDxTOcuuNgeobfaIDf39cORNaTRNocoeBY0WdzuakL5VQJqmdRuTJBI0i3Y7zhuJjgTRS0r26WLQ9BWqMqmvTuYksCB/2WwVxcwXaGzm3n7VQawptpPkk6vjIcR81AHScMtD3N1KBIYwftVzZ37sw+XFgbVKk22IUzP064hi7UBsjC77PnklmczeYZC32mmP4dRDHvAZfS9unpi2xODxR8UWSeOqyj1SZq1Vp8xi17Etq29ojHSw7CCbNrkYuVrqptLi2HNEgpgYimqiMRS1IGIpakLi1VqYxFVr1+2JqpovAntitVei+j8Aps3DKn/JdNLSgLU29ejKzTsfQY8/iy8YgVvY34+2i72CLHQHSh2cEgyKeZQZxk68FtTViw8tBNzaZAv167Y26WZsoaCAa2B3WhHA+MuOo3shGcI4UlSHWukA3hKtr/AMSQMal5Qni6LgR3kKo+TcNKM7arsH8hN8j4WoV/+VmSehsoAPuQZtJ2G2MHlbFNFuoeX8LH+Iwl0Bfml2c8JVqeqpSrk6ATBAkQDvAtjQ5Ue4U83dbLX+IijOZoXed8KZkKXatSUxyjyAFPa4Eduh9sBh5bDzpmPjauTkdtaZVmMxlMzTbnKhS2ku1MhASY30iIg79jjrM5RNb+y5j+S2k7eRKpZWZ9Jp03F7hSZHNHqZ5egj2wT6omi5oQTgQ2w15vv/pUiihMHKmf4J+VtIN8bEsLv9EN0OIbtJ5/CuxQAErSzIGxEPub+u2NF8X+tjx/lU1k/wDtlPh/CWLmnYAMQYBtAtO1wOY32n84GOc5+mqeaANUFmpUaVi1pFz9Y+VsCe7gtsAJsq/IZ+qhKmWBB1T1BEdd8DzUtkN3C5oV3BC6SQD/AJotb9T88QuBFLQcBqtHkuLKjisAwcsTaCQRHMV+nUbe+BPaHCiiskA1tc5rOtXdnesruTvAmI6TY9djFzjLY60CKX3qiP2lVRdAQGBAMhSZtsb/ANfzxZBCoOWm8NeJaoFNG1MhIAViwI9BcDp1GOXjOTWzDoHKde4ntHf8KdixRG+vv5o3i+UAPmU10mZak4BvqtEbdOYegwmxssLubn24EeyMSHjMzgrUpUXpIlSmyA6tSHm0kGTsYtPxb3E2LQNhpxp4KLq8ahIszwcUb0+a51IUWdNplpJWJtK9ROG4cU7NYNdqDJC0Noi+xV0udKhWohpAwqaWAB7WgqRYXIG0T0di5SMRDHXrud/HuPmlpMKJbcO6kGOIy/2eppCUZJD6gAQxHxLUMxMXBBknoMdCPENe/M06Hs38ClnQEMDSNu3ZW5ukqywotUWNWoVAQh90DADpc97DBmNcD0suu39HVCkLMoy5tOr9jRL+HAkXbYA6QjutwblrKBJiWi5gA4M1zmvABGX54oLo2PYS4HN2fKVrvpKeWylnggJe9go+GBAi3vAMSbkljI6Ta9PbRUyB4Nhxd5H31V/DuGqSFdWQneEI7dLg9b4xGwFooAj51rUrnZtSQfnUp4lw6lRcaXuSyx2n1BBT9cXGWgF5btoqfzmYMDu3X5ql1ektMgakJjeJMAetyTtJnpg7MQGjrS8mGc83sqqeTPMFRS2kyVJBW43Fh6COhxoAOF5RqOxZJcw1mOhrUH0ViUiuouWDEcwCnlFoG3KNrD06WxG803Y0fUeij2yv3bY7dj6/pCUsqgJJJ1AGBqAIIkXmDp33Gm1sKl8TnEFx+dqfbzrW2Gj52Jxm0QBVc6YVYYIsm5uSBqA6Rq7d8QOaTkB/CyQ5v/IW+5+eSJqZJagUqQY0kKoGoxeJIDNYfvHBeZJCCMUGniD1fwqKdPTULoalKpIB83WQ020kXnoAdxa+APwIcK2RxjwDZ1RLcerqQKyVCm2tTqBMnqVAUwD1i3fCcmBmbo0WnYMdhzq7QI7LcYY00+8qEQAJEGGnQSSSrHZhfphSTDFpt7fngno8Uw6MJXqTnepWrSkDSFRtVjBLBZnrGqJ7DGDGT9tInOAbn52o6hmMqw/5j9iGXlMEggagQbyDDdI6YEHTsN1+PYqOMTtM3huhP/x4SHpVCwnYppi/QsIb5sDbrOHzym6qkYPP5SUj5PYCTG7Q+KR53wxmEMoC478qEHtBYz02OOjDyrhn/f0T5+tLmYnkrFNNs6Q8vyqaa5nLvTLErziIZSJkdicNtmgxDXBhvRI/T4jDSNc8VqucvnHKNqb4zJk7n64LzbRtwWDK95t3FLc+0kY2FiVwJC1vBvDtCvl6dRQxcPzyQFgEWHqZ9scjF4+SCUtO1aLtYfBQSwh1aoXP+B6q6yrhmUmVAgTO0zCxbf8AoThvLLTK1uXonc9Sw7kj/jc4O14DrSrMeGczTQu9NhcARzTIa4IkdPzGOpFi4pTTHArly4SaJtvbXr7IHJ5B6lRaa/Exge5wZ7sgLjwQYWGVwa3iruN8GqZaoadUQw9Z3xiGVszczDoiTwOgdTkv0nvgyBYXvniKKCcUVAtFwjijU8tUQNZht7/LC0kTXPDjwTcExbG5oU5Hi7Jk6lGbNP574y7DtMwk4hW3EEYcxph/w94maTPtBwtylBzrR2LockShoc07LR8AztKpVzD1VlgbOrsjBTHVSJFv0xzsRhsrWNHH3TwmLnucDt7JSzO1dUqZrMICCYLagQ7citsY07ifxdMFbhgIy6IA+HVufNCMgzhj9D+9vRB1uNV/MVRUWpTmF1hhAmxs1oww3kmPLY0KVk5Sc12XcIPivHKxLBqYuCquupoBuSpdpBJ3/wBsQcnOFaoZx7SddFf4Y4hR0sKlPUZkQdJFhuBMyesdfS45YHsrVNQuEzSQnOXWlUR081qbnUygs0gECAGLSAJMwNhbAHPeztTDsO11UKPv4ISrwg1IU14HxATUW+0y2r6emGmYj/2CTfg3t+356r5qK4hRIAjt1He/W/b2xHHSkjkOpXGXGq/xAdrx79MCN0tUQEVSEgGOlo6f1md/f0xjirArRXeUASCVI76gB7m5+sYpTcq/RaZEHcloM/SImLRtHcY2AtUVCU1YAwJggWBWY3En+4+kAWhojK2RKUwwrqYBmnctubaNv8xMbXuMapFtdVKzBEZHVTDG46kbqJmY3kdYEnFFivMjshxmu8CqIVYAYBRbTB1c1wZ7db74G+OxqiMk1R1ao8SpVl2I0KdhHaSIYmdxhV0DaoAJgSu3vRWeH6bwWWSusDSwDKNUSPUGx/yj1OE5w1jbcE1A4k9is8ReGqgBqUGhl52VSdwT+YsZ9R6YHhcS2QdLTvWsRCW6sQua4Zl68PqYOwhwrW5bzDKWvb57bYcgjDDTndHgl3uzjQa8UbxBKgRTSqrSJY63KnUSojS1/XYBemCxTzSPIeASNtqo7EX3K3QxMaNwD59xpKM1Td4PLUQN8RAX063PTcRjpn/kaCQfAA+/4XPylji0EEdpr2/KihmqNNISuVYLpIEKyEiLNvEXEztcY0Mrw4OF1t8PHuUALSCDV7/31dV+ilKi2mq7BTpQAiw69gJkdQLbdcYdiANBWvX8tX9Nm1cTY6v50Qf2ZmPO0NMrKgTb3YW73PXfDrYiWWHDs+Wue+Wn1lN8Qf6G/qiaHC6gB8ymCD+FQSTfrtp2/P6gkY4GrHinI3NIvKeGyroZxA9Sm1OrqqwWUQJAEWBt0NpwCVsjb5shumx/vrW2FrgBIC7XSvnUiM/k6Bam4WpBjzFJLM0RqkkjSSL7b9sCZDi3Alrg70rw107VUsmGjcA4Fu3bf89iFVFDhl1EKtyIEaZN5BH1MevcseDlrMd1T8ZFdDba0Q/GQaRGqag+FDTDLBO7OIKmLwLT2GNGAvbTq/PssiYNdYv8e4VVC5s6KJEgrM9zYm0333wVkbWtoOWHF5NuZa6XWGXSBTAJgMxILN+MgQSI7GLDDDWOaLzbfOpKl7XOos38PcrumA+oOSCFvp1CIYT3n/VgXPM2d+EbmX3bR7q/7aBRZIqFX0kahqBgzMxa4UASLbYy8GVuUbeVe6I2ojbrvzv2VFLjLUjAplSDqEIdwOWSYPWeu4tthNuEh4k33j9JqTFTcAK7j+13nuNVa7M9SkurluNwL6tLCCdybn8I9i03BQV93qP0kTi5gdW+h/a9ks/T1szCpqawVBf/ADEyGte17YHJyfZAYR2o7MdQJcCm1fiEEg6kAndmDEzaAl/qLyMCk5NmZ9ovy/KJHynE/QmvP8Iel4jFJz968G0sCrWj8RGlgJiZjfCcuGP2vYfJPRYppFh/mmtLxCKqy2YSCAQtQATeLMeQz7/1wNmHZGdAb7ytukc8WHCu4JZxbhIrOahpOsm/l+XoFugDMPTfDZ5RmjFaEDru0IclQyam77Kparw3WaimjSwUAASLx620/MHHDmxWZ5eTqV2GYZrWBgGgWoyYTdzv1PvNjcC4nfAR0tilZiRsPnuiK6qPhv8A4WP8mA+eCc69mloTQXDX56L5f/xIdFzKNSplBBAOnTJWNu8THuDj1HJcueN1m9eK4ePuN7S3fsrgs3m1r5iq+lHqsGbYFrAx06Y6AkihaLIHolZRNiHnQlLauVdRLKQNRW4i43GCtmY45QRaA/DSsZnc0gXSHLY2XBBAUqjHZSfYdrnA3StaLJRWQucaAR9GhVVL0qg1THK143/XGBPGdiFv6eVu4Kj7PVCmaVT/AEn+mJz0d7jzUGHmr7T5FTwutpm3ubW98W8hFw2YbLX+GuG15dwkoVIsQytq6crSe8emOdjXAtaG6kG+5dXAtIe4v2IrXir+I8Dq1M0aylYlTBYhhpCg8t2G03xnDYlkOHDJAbF8O0rOJwUsmIL4yCDXHsCUfsGqunUUU9ASTt6qpA+Zw6eUWD7WOI6w3T1pIHkuU/c9gPUXaopvD9RiFd1WF1TvHpNhPzwniOXYYW2GuOtdX8+iYj5AmlIzOAHmfniqE4HylCELWaSBrE7A3sd7An4fqB+PjmqSj+E5BydLAObDh+Vdlci1JfickTMVNMHtDSs+mE34hpfW3gn2wStbe5XCZOsy6xUS/wC9oBO/8G1t8bIbdarAkkqxS+eUsuhXUssYE6QeXuYj3w7mC4RzcVwMy7My6CTBMkkm25k9es4rRbDARaZVclABZSpZuWYINusbEybaY236wUdlnIQdVOb8Pu4Zk1sqCXYnlEED2WSQAJPxDptkN1oLbWOGvBdZVKiVDvTVjqLNMwCTZgJETsADIjGg3MaGyzbhqUauepKUFLmAIBMhQJIJIF2J6mdO2C81Wu6yHNvW06y2Qowwp1FuBaJkDp8RJ29JnAjIOqvncnWwDg755rriHDCoDVGoaS4I02MBoHLoixO5YxAvihK07eqjsO9v3V4X+kPWUlW0DSFWAsMZMSS2m3xXsPqbYsuCyGHgpyNYhwRJU3Ydet4HWSLRJHTbGHRq2SVsrcvmKYqA+WycwLadSsB2I3AvtEwbequIicWEAapiJzQ+wnXF87UWWoFPuwDpYRysDEm2uYOx7HHn8O3LKcxPS8dvauK6MjjVtI0Wd4vmPJrKUITzBM2Ik6dSwNgDJjs3fHZjaHs6QtJOdkkBBpMRm6FRfMMFtinLupuxDfFOwABmxtBxiESxyBp27U3IY3szg6ojh+Tp1Y85U1r8OnWFJkQGGoT7AkflOpcRLhn5tS09u38LAjimbWxCG4xlqzAtSGXCQQtNabMWYEiIEjcRY7zOOzDI5zbIC5kzWtdQtD0KWXektNhTpV9RDhaqEyHAhkBLIVGre4i/pxcSyaOYvNlp27F04HRPjDdL91dxdVy1NFqhVZlkGCR6m1j64dweK58007dZSuJgawElJuF5wqCFYqEkyASN7QCoj59x8+hqG0dUnGGtO9JueFUxUy1RiH80hSI3BM3MlvXcbYOACLAHulnEhxBcdfD2Tni+Qy7VEpaRpM2DNbc2MyL4xLI9opMQQxvNndAcS8OqtCq6kcgZoTUSxpj4SXa4MQRpkxjBxuQ6+KwMJn7Uh4PnfOUBqboQZkyBEMbA8vTYYxiMSSAQbvr1+eCPh8OyiKojq0+eKt4gaVIRBYkSdUWm8Cw/O+OkzDRujsjfVch2LlZLlskBDUs4g0hIB3BLWtsIJA+uByjmmihrqiMIlebNDQ+KJyWZ8wsVKbDVq1TJ9QY2i0Y5b4o3GzY7v5XXifI0UKI4X1eBXWcamq/eSwTSluXpIv8A3fDj2RMblAPh8/CXa2V7sxI06/n5QnDclUqFyiOdAUg6QdY7TMj6GYwm6J2m3ifn4RwRqADp1BPqBzLColPK/GANTKoVSJ21EQYNxBmfbBW4UXq7y+fhLSzkf6kd/wDH7V2by5RSoemjKgBNKiS5YxIJUabvy/CTEbEmWG4bIczSQfD9dSVdiA4ZXNsHv/CytSoyfeOurm0w4IYG+4t0HTrhx0j2jUX7+1JZkUTj0TXt/wDVr1SqXVVqCVGzE6Su+oKTvuD9MRzmEdMKmskDuif6TUeG2qosaA4ErJIIWZnlJ69wflgbzE/haKxksZq6Xc1VqeWhAC76tVpuSCT13kg7i3fnYmPD2AbF3tXra6WFlxIBy0are9O6kVnM1mSqK2ioAbxNMqQDzh5kRtZepwpBhMPnLm346+ibmxuILMr68NCqstms2uoIwWOaGZnIDcvSAbg9TsLdSTERYbJb2+X9lZw82IL6a7Ttr9A+qacN49URVD1fMM8zXWBawBux9bbfLCE+Bic3PETtdJ+HFyA5ZAN90rzXjWr94DlqbMr6V1OFmZkmW3AAmCbkbYxDgs56Lj50qlxmQG2Dfq/hHcO8TFh95TpiBfy6oK8om8kEm+217HDX+Fk3Bvx1/SX/AMyziKPd8Kro+KYqMr5cBD8DyrG3SCIW3vjTuTJI61o/OpDHKjZSdLCZZfxHl3JHlNIW+kJF/XoevyxgYHEE1n9SinHQAXkPkEDxjio0gIAAeVpGoXEmDrUFhcaoYAjfuzHye7XM4ef8FLycps0ysPl/IVaVMzUCChqRAn4qbTqkyZ1aSsCLfunFHDlg1o+K03Eh326eCheD5qoIFcEiRIpqgUwD+JSBY9xhYYuMPAARzBKWZifnl7WhOG8MzHmaKeYWuWJXmdAFtc6aZY9+vbvg5yvNvbXbSHzj2imuvrFrujnKdMP59NqZ5lDpCA79m37gg4JExz/tISj3ht2FD8VRJ05tpH4WLCT1AdDIMggAxthrmZAaux84HRLCaPfY/OI1S5/FNZ0qAItpgqGqKIBksajFX2/eJmbYKyGmns7Nlh8+YjSvHX8lLczxt6QWAxZo1VKVJaY0k3kLM22BHbGZWtoB4zeGn5VRSPDiWnL46/hc8Sr+dDffsrjUSwWwYDYmJMAWHY4tuFiaBkaQOzSlT8XM4/8AI4Ejr1Q5q0aKIXeqGPNzFtV+hgjTe+59uuNc1CxoLh5rImne40fI+yGHGBVaDYAWYyZ+QmPnO2/TGmTNJoD54LL4SBZPzxSFTU08swp6fPf88c0tXQABT3gGYRQr1HuzaRqk6voCQJj0xh17LTWgJr4hy6mhTRaksryQfhMCDBAhoOxtaeuNRtfeo0Vvy1otH4OyrtTZHkFnJgr3C9xO4/LHPxsro5AWnguhg4g5lHrWmzuvzS4AIgE+Y6oCSDqCSToVQRv/AOlvrGuIrc9VpwQ5RqlvEXpj48qruTJ0inUiCI5pHSfrh6DOW8fUJKd8ea6vyQJr0i3Nk2C/hihTJ2HXUI64abY3SbiHnTRP8tlaVGGo09RReVmrEmSTrGguVXlgSO/ywjK90grKfJdGFjIzeYeaOpcRY2Cpf/8AbJk20xE/n1wq9kjhsfJNNkjB+4K6pxRafwBJiILdZvMbW6jFxCZjh0SsvfG4G3L5zxOuy1WcUT8Vgo6Lt+l46k3646wkzMp+65Doy2W2ahXs1PNEtBokvpamdjZTJU22O/ve91425XAb2mZg17S7Yjgs/wAd5arMKbwDfUApOkkAjuumAPSMOmMDguZnKbcPWmxUsBIIaIO4uOl7XiYwd2GjMZonVYjxMmcAjZa/OZulSAYZfUGVWFTzGQGBeYuI7eox5uB4kcWk7WKIBG/5XfkYQMw80HXoVaq61RqJuwYEMIAMQ4Us9rbix+rWHe7DuyE9Amgeq+GvbtSFPFzjc1dKuvfySXL5UUF0tVzTOW5tNMGJEyQygsSYvJN8dQmUu6L25e3+1zebYBqw5uzX8IqtV8+nChngBdLIFiTJWNRPe+1+mOceT3wHOwUBZOtlPMx0cvQcbJ20pWPwdaKVKlFdS64VXccoI7urEDbqPhxeDxxkcInmr79/Pis4nBhoMjRdd36SV8x5pIaq0r/0qNRiY1TcssSBN5/ljrscGNy5t+pc0xl7i4MOg48FTw/y1cK2rzVPwKGLOegUrPN0N/8AYU0Un+jvMo0EzB9zfIFaGpxR/Kiqa1OiRZYQFiZO8yBa4/rhVjOk7MQeqrI8eCYeTlaQCOvYHw4+anMZWnVpM9GnyzAEgsSYsEuot17kQO248c+CopP0POkvPhGTkvZofP8AKAfw55pqVXfy0HRlYkem+3qBYb9YYdytBzgiPh+u/wAEJnJU4Znvvvq69P2Uuq5ilRQmmlOP35M+5JmZ6drYLPJG52U2PIqsPHMxumU34EKqsiLOt3SqVDbqoIItO5m4O2w2GKprgDEbHHRWxxYXCUUeGqKyWR8xvLdgDuWuYaALi3SYM2nA5cYY2l72EjwTEWHa8hrHgHvJ/taThlRsl5tM6swvKAwQqEF9yRDT/DO3rjEbxPR2PeDflqPGkRxdCDeo04VX4PgrK3iJhl0dU0Go8EMLhSQJjpbHRjhDQXLlTziWQN80ozVNKdN6wZi9SqqmWMRYm0Qduv5YM3M46paVjGUG/NUI4oMaQaCNQLszsdmYXJaBAj6md5xVHitjKHEdiZIcsaLAslLTUZp0xIlgom0yCAMc/Gvc9o5rpap/AtEbjzvR0/KL4dn6rMnl5eqw0ABXAphiAAxVmMsJNrdcYe90bdEdrWSutW5xFXWW8os4VQiEDT8RlmaQ29zHb5LysM2Q5tRfjY7EeI81nBAo16d6A4jxNXCinRYbMzM4AkEGR1iwP9cVhYJLNkbLGKnjDRQ4qivxIptUpUyygMyU6jkXYxLAKSCxvB3G+NDDmUHPfdoPb9rBxDY6ykDtolL+MVaIUBK1WuzLDFlCwSLgKFF8YjjncayUBoK6vVEfPAASXgk9fwJW1exJV4FrKYBaD0226ze3bBRggASLHX80QhizYHRI4fNV1xCmKkzTVIBEkpEg7z/QzifSuaaJ9Fr6xpbYHqqaRq+QKdBHNQFlLIpIuSbAbbm/t8zAmMUXCkE5XnMGm0XwXhNRwwrVGRwJA1C8z1vG3UE32GBSTGtrHXqixxAn7q7NFGVy9bzAq1mAMifQT2Pp6YC2UO0oIjoy0XZ+eSe1+JmmzOWNRnRgoZDABBWdRJcgkk7mb4bZE6Q9iUdM2NuuqXcS8Qo9CnRhV0iGKDSGmAOUm5AAGBYbkpsLi4uvw1W5uU3SMADf0qMvxNFUc8MNtICkRFyLCQT32jHSMUJFHVc3nsRemiz+Y42KtV/N0VL/ABsDcC3bVf8AK+BNdHZaAPb2RHMfWazaJHEssNLKlOSOilVuf3SZa03JjBuei4VfzghczMd7pdZji5qGoqAGnpKu1gCD2AFjv1O567R03OW3hxUbh8lE72geIEeRoQAEmRYLpBnUdhEwB/7tmQXFlYK9FpmkuZxJHml+XVg2nVZEJOkhiekAie+AAkEM6h3lMEAgmtz3JiKKOqJUdtJe0kWvBIMTAmOx+WCFrXDK8oVOaS5gSri2T8ioVpszCO1x84E/TCk0Zid0LR4pOcb06W54Vk6So2oByCYN7zB2O+5xT5HAlo28E5FGxwEh38du5Nsz4eyqqxZmENCk6bwoIKydpkAxuMcmLHzukytAKffhIAzM7RIn4p5WsU6BIIbnfSdA9NPzn5e+H5GzuIc47dSQE0LAWsHmivD5GYJXSweNQhoDG2xj198J4iZzddCnMI1smmo4rZcFpv8AdhiYQWHrudwT8V745mJe2y4DU188l0Iw4DLa4y/A1qI1GosTzamGg7cwDC/SYHcSb47P1kRkDGUe7Vcd2FJaXHQrKZzPxmAfKIROVl8txMyJ0+oIIMDpjp03c0ucGu2FomvmVp5fVea8MpJY6Z0zBFlEMLH874xzbbrittL6vgmvD6dKoiPq0eQmusAxA/FGstcWQty9Z6YXJaHZU2InFua0TwHKfaK+Ypq2hRIptr+Eg6QNNi371/adsU4sa0OPFWInlxA4KrxZ4cKpKvUdtPKvJckgmdohfYXF8TNHuVObl4LO5Lhz01lqjKSASNDNEAAXDem9vyxlmW9BsreHZSCd0NncpREFq2tydwukz7ajeO/bByCdUCmVRS98ooYQbXuY6wV9Debf0wfJolCcpTyvxCpVywauJNJCFKqACAR+GwPKIgRt8sInD806xxT4xDpG0dwiuFZ2vRpnXk2WmwAJl+YAQsClyxuduos141iWQOjANE96mGfO2Q6Gu5NM66ZlkZGqI5bToBKKBAMsQvmCL/CccvCSOiPNzVXA/PyupP025oyb/K54hwBfJ806adNUljSrai5WdVpFo/Ddp3x6CGQ3qTXivPYiIf6gX3BKqWcpBfKGYLKTYFqJje++o/M7YBi8Ex/TZ93fomMHipW02QHL3appxjI03pu5UGQmljJSNUECSVBks03k2xxYJpMO8ROOl6/vbVdmWKOdnON3pJM7wxsvaW7wKVmjseUERjvshw80WZjvI6+y4b5Z4Zek3zulSOCtUAYJp1XlKREWk6iXUCO/v2wOXGwsdqdkwzCSytoNq/BMsvw5EYLWBCGCW1Osxto0IQ5n1/3KMU6VmaMfPFB+mbE/LIbR2U4bFdgtNjSn8dapMCLgsu5gxeL2NsbEOUDPR7tkGTEA3zdgdu64FKiK9UlHULrKEa2GrVykgWa0WPbpvhh8TgBY4cUlHiWkmjrfD55pfRr1iG/5NQC51JpJJnTqGgdJteSDtONB1CzRUcA49EkevzzTTgmcpICatOhTZSIdaYHUCJYECAoHSwwI9IlEc7LS94i8QQ7pQuhCnWNxqHQMep26dsJNwxjmMo36u9PfWc5AInbdfHRZOrxGStNtasskEiQ1z7FCATtMxgjjib30PhX7WGfSgbajxv8ASecL8KLWUO1UqGUmACxN+hMR8gRuMAxPKH0rRe6NHgW4g2dlGS8P/wDy3pu+tPKJTUdthMiIM9u/bCE3LL3xg5q1TsfJkETj0b07/nggUOVpAq4pzEFWLNLAr0LAHrb88dRj7AISL2akFd1PElLT5eUB1FSsUkuoJWI0jrDXF741lDgQ71VOJbRH6XCcbclEfL+aqlrMjMSxmSW1E9trWnCz8KCbaa7tvJEZizVO171znV1QaWV8lxOpTVMcsmdKqb7zBnlGNx4eUNNuv0/KzJioc2g1VHD69RnCB0GsEsfLZmCgSRJiCdrx1tgufIhCnkhU5zMVFqurgaVEQjDoN4MHr79tsEOKk01ru/O6wMLDrYs9v4VOT4uqmWOk/h1Hf32A232tgrsXINqrtsn0Q48G3fW+yq9Qm+bFZlDkhg1lghrGewJHy773GFHcoOJ39APeymhyaN69Sf0F1TytSmHDuVKEGNRp6piCIhhHf+HfA48Y1p/679/ZbkwT3iucr2QdThFVodQHHxSjq8dBJN4sbGTb1wyOU4LF23vHz1S55Mmymqd3H1/pHtwHNsjVagZQBPxKsgXsBMz6jEdjoHyaiz2D+FGcnYiOIhug7Sfa1k+MVW1AAalK6pkna3/kLR6YtpcNgo9rTxS3OUCD8R1bwDMRM/SD3xtw013QmmjVaIfP1VmR2iNMdYv7QP7OBvc0arcbSdCljyT39sJSZnFMigEVl+Hs0liFCiTJv2Hfr/djgrMM5xtyw6UDQLrL1wFKgkGe0mLdRfpHzxbZA22hWW3qV39pswne4vcnbt16+2Cc8K+Wh83qrcsiodyS6iRvYi/Q/igRvb1xGtAN3urNkbKyjlIchatztyk77TAPrgjYxdAobpS0WQrc3ST8YlgAJBid+8dR+uNPY3dyE17v9Vvv2dqRqoc1XZoVYZRO5MHcflf0xyMRiDFIGOoDVd2CFsjC9tk9thWsmZIhalJO4DMrC11JWD7j0HbG8Hh4m/8AI3chDxL3nouQue4pmSpR6rmWZNOqA4UAFv8ADDHcnbHWysI1XGe57XUl3CODulUulbSig8zWCq3rJ9Btv1wD6Rl67LTcS8AEboo8eq03EMrLMByghp6j963XC8mChd/qnI8bKNCU1q8SqNQarqqamICqFIQTa7AC5iwB6jFN5PgbqG15qHGzF1ZvZIFztS/xAi5j5XMj9cMc0ytQhGaQm7RGXz9VAo1MAIKi0ALsQI2FsDkwrXI0WMe3RPMv4qZSC6MWgAvaYvFhY3J7bnCEnJljQp5nKTeITfJcfypQrJAYyQV0gksWNw0/Ee++FnYKVpvq7Uy3FQv0SXxjVZ6Zam52tDtNuw1b239BgsOg1CHiDposXwtqwqFx3K6mjcTI1E2PWB3w4yydAuZq3imyh2hmOoqeVCsGBEsASRF95H8sOggJdwLhaNzfC1pr5j1EYR/0ytRgCYmxkCYxsOrVDy5tFnZpnWKdWoSdwwggTtHz6nphaWYFNxRFbLK+OmpBaZpT5YAB1XBSN9wdvbHHxMDZRTXELpxzFv3NvxTHh/iClXqJUNJlZTytAiT0m0ye3XHLxeDnbCWtOg1/pNtxEchArVDcby1NFmmKCEKJLKwM37CN/b547nI+IdLhy6QnQkd/ELl4+ENmpoGoR2Uz+bpUKz0q76hzsp8uoijqQzc3wg2AmwnecdVrGvolJSPfHeXb54oai+aakcxVqJWpumsoIDMpgwEVLse04BjMC2doIsEbFbwmOdE6nVR3GyPoIKzyCQrKLEEOAveeokSDPw9ceVkz4YljhqD4eS9I2RkjMzDuNEsArBiVWk6gkqzopYQSCQxBjbaOpg49ZgXZog4CuzZebxzOnTj47lC1FYk1alfRFM3FMAGSoOk6eZwTuO04eb3rnPIHahavi0pIqFX1WLEHmldQNiB10wkAHcdcXmrQlDylwto+WlP/AOQEqooUQSCQxY6bCICsxIUx3j2xTbcLYLWnDKaea+dSN+116g00w141QJDGbwSEEWGzOLdesfIxn3OW48PLJq1unkiF4bUQKzFQ88wdgVlf4dKmZ9zOMMxDL0BVYnDSRMBsa/N/0u2yT6Sx8xiWBZ9Ok7SOflYr0jaPeDiXFhuxAK1gsM6R9PFij860ozmbQ1Wy1Gn96JZ5BW4eeYtoLHTBnSJn3GAxTOc/rXSmY3KWBtbbV2JtQp1loBnzLIUhfJVVDEGDyHzJYXPY2NricYq93Rg9Rq/cIcLmgUHkVuLr2KJztVVpqgGYmsjQ7MNSsBKiAk3I6MRB32OOMbld06ocNh5bei6bnc2AG8R169e6LzGQUikzLq1IQTsQFpknmgETF7/TBxIW6Aq8gdRIS79l1EMUK709wEckrfeJv3Fi2+GmYtw31SsmDjejKHBeIu6v5aMASA5qSh3HKdRYj5C8774OMTm1CW+ga2xa44pw7N0XKii1V6gJ+61FVkmNTEqCZgwbW67YsSfPgKw7Ck1RSfL8CrK/ms1NGIIPnVliCI2QnSAG/IXxhxB3JRWQkdSJzGUR2DNn0VvxDL02q7wJBZuQwSPkfTFts6ALPNsYQS5NOHeKcrll0hGqtB+8qinTZp/iWIG0WJucabh3HfRE+oDR0QSlec8bPWqSVDCecBnYtZltYAWY9Y+VsQcntds433KnYxzKzAV3rhs7k9d/MClZBZAsONpqBw209Nz8jhmGxbOrwP4Ir1R3YnCvB4+F/wDyb9FRTzlBqmkC6yy1WfSbDVBBk6Tp79T7YOI3j76PWK/n8Jd0kZ0YCOo/B/KGzPEWdqjrUqFUU2JJ1MGCxBNxvv3BwZgaNAEu7NeYnzWc4jn2FKgFhW08wnmA1MV9pF53vgTpHDQImVpolC1keAzXMxA7EEme97f2MEBc7fcITmhp04pfmqhdzv8A0GF5HF7iAiMAa1NcnwzTTDM2ksQNpOkzcDcmIiP3hhuGARtS0kuZ1KriCaWgLybf5gCL9dhsfXElFHbRSM5hvqlmmG1dP7thLIWvz8EzdjLxRqrYRc3tAIAIP5/LDLW0gl9nVFZJVIMKJckNyyB6AC42jFhgIsBXmINKtEYkEqqkiRptHxGL7yP0GMtzDdacGkaK96JNjLGZud/Xqd7YM5tiksDWq+tVMwEpks+hCqhYbSduYk3befW5vjxYJlkvfvXq221lbLEcQz2Xhirhn6amksZ/eA7X2/WcelgaMvSA4dn7XJnc+xks79v6Q9XiN1VlhWpcn+FiTPT4jN7e/drOGilzZA4vJO6J4Xw6toaFaohXYIxA3mYBkTAn16b421uXihnXYLmrlBoEQSwJ0gSV0kjmEcptPUQcWBeyhdW6Gp1HZNAdtCmQuoxPQkWg7XH7oxCL2WmkN3V+UQFgWqw8jUXYsBGwM3b4QPSe2LbHxtU6UDQKzM1xTeNSvp5QVYXG5MEyL9x09MRzSCox+YKKmfkDlPzt+cRjJRWgommjCCUuBtIv2AkxP0wOQOqgEaEtBslWVM+QZqQmq0Flt7QTf6/LCpw+Uapxs+c6Ijw1xShQDJaqxYsu5I1AA/pMjrgD2uqhojNLQbITROGpU++KspdidN0Iv0i9p6HFtcGgKOZmK8nCXrVdKUUKHlNRnIIkXkE6ibDaSb9sSXHMDC1xQvpXB+YDdD8W4Z9lLU2qZdEseZiuokAzDm8GwN9sIicv0Y1x7tl0I4W5bcQAllbLUnUglRpYrCKJ33MGwNr9cMsizUaS0sjQSOpL83xE0wPKtFhrMRHoLKfzwcjM3KUpzgabCDzeYFQhjztEEGJ2O0xN8EaxoHRFITn2ekrnzkIQvmDVJZDJmBHcyIJFzsT0wUEhZoOGqZ+D8hSzlRtRcQATdf4v3p07RbFmZ+5KsQR1QC3NfhGWyoAQ1CzAk6WmFWdwAAL9haI6weXjgJW2ALtdXBDIaOy+eZrN1fOIpsR94WDAGQJJBBEkWOwttvh3DYg01ux4pHEYTM5xGvVqqKtNCsO9YkEgliuk3uomCl73Fz646bIi7UEZVz3tDB0xTvD57qyhlyqakFFRPK4aXE+oJ1GN5H5YM1sWovyH7WWBxAPr/S1PBvCC5imHdyxA1XlFSfQCQTbscKzY9kJoAe5/SK3CFx1K9w7LGk9OlWdV5NgxvDXgfF/q/pjlYrEuke8xgk/OpdiKNkbWCQgfO1e8b8Ry4pFMtX8upq+JZJg/ELfCSPURgeCixLnEy6Dw9h+UpjZ4cjQ02R3+53Sng3Fs6tE0qIqOGOovVtc7kCZ/7m/XD55Oje/O4fhc9mNfFeT9qpuEO/PmK5PXStgSCevvPQY6DIgwVw7NEnJO+Q5jv26q5+DUtS02atoaqQddMgDSSuoNLFxHSxwKR9RFwrQX1piFoc4B1+yX1uDFW+5rQRzATty6rAwbCRInY+mMVnYC7iPBFaKccpqijcpxbiArIHU1tBINOwHwlCDYMhAm40wcJTYaAMzXXanIpcTmAq0wz/H8xTA87Kp5bMQoDguJuejAm3X+Zxznc209F9+FJ4PkA6TPVV0+PvRU1Ki1UoszAchIgrAOoNpmQLfltgrHGQZYyL71Zys6TwaQYzYrsiaswGqgkM7ny7CQB0P064KZ3xakA1v1of08cugJF7amk14F4Orh1NY0jTkkgAktIMXgEQbi/wCuA4nleFzCyIG+s1p7rOG5LfG8OlcCBwF6+ys4h4Moq1RFVgdxLMQPhImfc/16YUj5UkzBt9+y6RwMTmZgN+9KMr4MqhCxddN7KoJ6zJKz0PeB6Y6n+WaKa38f2ueeSb6bj6n+kFX4SKZ5krKOraheIj4VAHXc9cPQy879sgvu/lIT/wDCakiJb13frR9SmvD8nkp8zSSoWXV5JmYAAG6i15k3nbCM88sTxmPjw+d66WGjhlYSwa92vzuU8b4zTTXRo06aq4CFlpxE9pJgHvbb0w/FHG9ofmJ+dy5088zHOjygfO9ZPh5SnV1eYagYGACVIIIIbmIBFgd5MnBXtFdEoETjfSC9nuGLUYNr5FQBBI6ATcQVVp1C2zXjFNyyAFxUeHMJyhJM3WUKEUmJkteJIi3sLYzJkGg81TC86nyVnCeG67mdJIsBduo/y7ycXBEKUkfqnPGOIiiFpUghYKQXvyzyiL7gdd7nBpJS0ZWj+EBsYcbcs1UrEi9zMT3wq55I1TAYAdEOCIA6zfAbHRHaia2UbnailSVJHS36ntM4ame3KSCgQtdeqoyGaKWEg9CDtt067YXhkLW5SNUZ7LN2uapkfEY/iHyB6xP8t9sZcS4alaFA6I7I11QHUbTA/vt/TDUbwxvSOiWlYXnTdfYM1xllGigqMYMqCTpAEkgi0yAsGfiPz5GHwRgZ0jZtdWTECV/QGlIilx+gzLTdXo1BZpVCGhSAGOm/xBrAXUdN2DCSNCg87R6QXzPxeS+crMCNOoBRay6R2tY4MY3EAJRxaXFH8AzFShFSp8LwARUIaCLCBJ7R/vhiEPabQ3hpbR27N1oM1nWzFM00qVKZYAH7Q4ZRuwACIWLWiPW+NPkc37m+Q1ViNjwMh8zosb5bIstYExIJ0yO8956Yy4OCpuVCZ2JIDE2mDYfLv7+mNiWzR0WebawWNVfwjIiq8AgDVGgai5WZgQhkx19JjAyCXZS4DvTTJGsZnDSe75+E845lQKWlaQp0wQSAV8xiLCROs9cCkjDdiHef9IseJLzqC3yTXwWck9IGvQL1tRQrJ2gAEgEb98czEc4X5Qa46rpQhojzAeWvou89kqFOoWXJVjD6gPLJsCpA+K+xF/3vTG2MdVGQeBVOlaBpE7yV9HxBmEkpk2UsCFmm0AE9hpIba9xtv02I6OjrQucJH2q7inGc7XSmBTA0j0EkgTEm3Nfc2j5h5trSbK3zruAVXhnxBm6cotBHLtZ3JA2btH/1vf8AhOF8RhI36lxC2JZHDLSYcVq16VIVq2jWxAC0WLXmSdLDlBA/DM/obB4tsUnMtHX6LGLw3OR5jdiu5Y6rmXat5i0NbydZcgzuotKjsfhJ2mMdtjg/UhcdzC3YoXiqtqhmWdIZoA1AlQTYGZGx2BwHmQ3bZbLy7dOOBcCp1KnWy6ryZiNvW569sINxDiaXQOGa0WFmM5TZm5iqssghyB12i5JF8Piq3XO1vUJ1wbP/AGY66KoxjSApbqwJuSL9J9fSwJCDYtNRkto0n1bjWZzbCm1MgD4VEFWmLMZBvtZj7Wwk9oGyeZKTwpVJSNGqKlNCN1dDDwOonYxBv7bHCzac6nnxTINdJoU/sdatN9RaGqu3UTqabiY299sdE4p7ayngk34Zj/uCFyPg1Sx0vpiCJEsd+wAtHXvhyHlHg5gXPxHJ+WixzvDX9JzkeDVRVNNnrGnSB0s3lMtgDAVixBn+G0b4y+aNzi7IL8fxSKyB7W1nPp+ig+LcB5282tVqSQOdoF46LA64LhpA+EOqr6tt1zsTG5rzZ89VanDMtQvpWRsSZ/ekSf8ADtI2IvhppHBCcABqVXmeJi4QWkwZCjZdmbffaDFu5xvb5+kIuvQJO2emYMjmusqPikcxGoiItbp6yCSRvE/PZabE9236/lE5DOEFAgV/LbXKOQxvN5YAH1UDAZXO5sggixQTkEbcwynZc1q71CTo1hRBiHKwImRJEH6QJEYqGeMAMJo+/wA80QwvBL+Cu4RnaC14ZwpMwsyeabdz/tgeOie6Km7pvCzRg2SjONcRpzTpujLqmGZbKYNwbgMLnm7Tjj/QT7nbvtOuxUNhqb0ctWo5UEmm9CSWlgo0jqQ3Le43NsIGKJ0thxB9fDZMCYtGoB/XqkGeqa6fmPl08pVBRqbhtQP7oEEb/wDaO2O3hOThkLzITfZx21XOxWOdmAawadvDs0V/DPEmXdlptnWpwAV1ILxaPMLGT/i3nrhWbk9sZJyX5piLG84B0qTfjOcoqoZc7UpuZ0vVQOrxYqRpsLRAIPvjEGDjkcQGetH3/aLLiXRNHSrjtYQKeJEKrS1D7wA64hZDcw0nmkdwLGMXPyXzb8zHXXX+1IcfzoGZvktTlspSfLtB1NpIAGx1enewuMcnnp24hrS2gSmnO1obbf2sbnlXzEpM6oNQLXA5QbiZ3/THoI5ZIzmaPykJoY5Og86dhpZTxbSUVNVMtURSDrLKS8W/ABHwBYInfvOH2TtqstdwqvBc6WEh1h195u/FZ7N1yHVXEKuzKJlbbG3Se18F52ygGOkfS1OruuoBlUxNjukWjYACBY9bYuLp3XFXIco1SunlTWqsq3VbmO0gD2uf7jGXU5+XgFTRQvrWmfNmilBHREawZj0BNgbWIuT0HKO+GA+hfBCczWq1WbYhmYuxBMksIMntJv6dsDoEqWQOtCVlkDTvF/79vzwKRpI6O620gXaGoKWJ7xvheEF5KM8hoTl6ShCC0lgIW+82taduvTHSLW1ROpSDXHNY2CHydBS5FzpBLEXuIiPSf54HExjnUNa3RZHuDbPHZGZnKAIpNISRAIJmRHSbHYR64I+IAbLDZSTuq0CqgZ9ILbAHp73+n9MY0Y0OdpavVzso4LUjiAqkFStiYWALH+e+3QYUmkDmp+GMtcopcZghXUt6OCyxKmw3AMLsbwLYH0giZgd1VXqZWrysNJmzKZ3CC6k6vwtvM6usAYI2Q7FCdEw6hFHN1Aoh6dRQNmAFgDbmWfwgf5ljBA/qKw6M8QCus4xYajR01FXlKiF3IMLcGVVjqt8OwABJG5id0GUAN2SbNZ2tSLUwzKjbrsDIHQ2bePninE5tNkMAgdJLnqEqSUJjrIEewiT1GBtsDNS1mB0XdGvoYN03GGIyDRPBZJLbrijfMDMSWZViYVR6eoAwKZzs2pNJrDiMiw0X3J5wOhXpVqdRaLjSwJLul9o2AIiNzOObiIg9uhXShkLSt3x3jNXSStNtTbMAanziB7EG4NumEMPlJsOJTUhIblACyi8UqjUz1DygiBTCaYsQxgxa0G9vr1GxsLbLqSBe4HZL6GezWolWbRcqCEURfuOm+/TtjAfC7S9UK3g6IhMtnQyQhWfgmBM3IAmwJJJ6XOMPMbxRKIx0jToE2zPDM6iCpUqrTkSVBpkrfSOX87Sd5wqDADtsmi+QjU/PJZQ5X7SW15pmgyQ66BJm4iZ63jr646UeJa1tNFLnPizu3tGZTga1AKlBiSvxS0lf9RF7bR8z1kmMbxFKm4ZwGhWx8J+WF1MWDAQVibW2IN8czMWvXSBBalScASpXqMtHzZqMDJ5hefh674bD+jqk3R240qeI8HNOsnIAmoDlBAm0i/Y74U50F6cazoaK7i2UqLTWouhiHh0JkBQJBUTv3OBSODnVdKnsIFhWcUyBzgJ0gVaCKoSV0xJJ68pBnqZAHzX53Ib61DFn7wvcerVaIR6AFY6UpuAwjU34iBvJESDA1XnoaE6UVt7iE54Vm3F0SnOxFSoFFtipCPO5EQL4KJwy9Vb4c4Fj1r2Xs3xyqzVfs9NalISocuRE7Ajpck7YL9QGjpu0Kx9PZLmNFrO8Qyear1mqHy1mIALGCP8AKO2DM5Tw8EeQagfOtLP5LlmNu3v08le3CKyTUzLouswtRueJBJYyQbyTG8wZnBW8qtlAEPVqhjkxrCedI7Pmi5GTyJI83OhjMEhad5P8Ye3ScDlxWKIprPf+EVmHwrf9hfgrM+2ST4GYuCOYkkECxEWCiPSPS+FYn4t9020w76ZhBcaXspxzJ0yPLy1LVFjFMEmJ7THX54JJh8ZKMtnutDGIwrCSK8kNxipkaxWpXzFaibE05YKSR+4wIEXEgCb4ew2GlYMrmN23sX72lpsTC420nyNeytPh2jUXTRYwIBqaAxcEb6iLmevQg2xifFvjOQitPFEiw0b6e3+FOWyOWoE06lbMvcA6V/5fqsINyIIUk3n1xTJsY5txt04dvmqkjwrSc51WmpnLU6UUqtRlMnSxOqSNiHMrNxtuJ7T5zlRuILgXMyuvXtHX29/wdDB5C2mnTzpZ6klPN1EWqKi1EZzKOdOkSViIhltYjp1x0P8AJSMF30TW42V/49hOu/YURn8yaPItKnCnmrVlWmzWmdIHNP7wPTvIHZw8TJxnZJY6uA89VypZ3QnKWfz5IXOeJJpIxpU6hF5WqLAEybiwgbe19sYPJbhIZM+nd/KjOURWUt17/wCEzyXGKNUKUDsVDf8AT7lR8Y5YsSLz9YHNxWExAs1p17j9rrYfFwno3qeGlpknFkpyfsjl5JL3E9mbeTEd4xrBxxPblkd+R66DxpDxLpGHNG35+R3LP+K82j0WaKbOQQW8ohxeRpqtpExH4ZE/PHUwuFyusXptqPUDZc7FYwFlHbjofc7r5/wBkatmqQAqF9JViJB0tDG8GTqt1PbBf/IUs37dFR4wVftQopCDQC5UbllnaBusfXp0y6y4MGxVuNDMVXTb/wCHNlGlYI6sGYERvIF5nrjcBIZ2KpACqvC4VhWDtpB0nVE7aiAeoEjpjMZJJPWrIACu4vmAYQwSDJPUAGALdgBt1OGG1l1QJCS7RKTmknYk9eoN79Qe3XecDMjb0V5HUpVVAIHxN0I9iL9DIxsZQK4lYJJN8AixltMWK2M2i3f598MNjA7EBzyT1rnL5vUJZSsQCbROrUSLSOnXpuMYilLxbhVfu1p8YaaaflUq6OeFJgwvyjYmDH5nYfTGOfEZsdS1zRkFHr8VZTz1TMPfXew0KLn6XaT73xccjpibuuz5uo6IRDSr7V9E8J8Gq5ZHqVlCVHIVfN02RQYgaTBNidthhljAdN0vLJWyFocCWmjmnmctTcldWisz07BrBisj4lJB1D1xwnseTTWnupdxr2gZnOFdaT8Sy9Is6hwQC5QamVSpdmBUgbwV07jcX2xZzDQrIA4JdWVNQ1sRzLcl2Glgk9baSGH+YdsWwurVZcFU+ZEwjhRpU2b8WgFhuesjc9PfBW6rJNBd8P4m6yoMT2LCd946+uNsJasu1TFOJD8YM9SWPSQPqGIjYycFtY02XKVKZtpvedheImJv+9tv6WxoGtkPKDwVdCjTbUGWJP8AEQLdAfX9cZYaOi05gO6orZQK0JUEdmM/pjbnAiisNYQbarTxOo1i7fJj+jAYWJbwKbGbj7p/+3HanTQOyaLk+YBqNt+4ttjmfT829zgd+FJ4T5mgEbLnOUhVEVcwIMSNW8R/Ffb698U8l1AcFR7SrOH8Kp1dDrXdgLqo0iBBEMPqD+uBG43Kg0HUJ/lsvUDKNb8pBEkGI2/ENv5DGHPvZGFpTx3iPkuaagMw6wIuJ9ZgHT8jth/A4FsjRI++5c3HcoOidzbd+v8AhZc5qqCSCBO4At/XHUdhmVVLlsxzwbWg8NcfCsRUpGod7uIW/qB+towhLyeCejS6cWOzCyCm/GvEebp1CoFGkCAylVIPPGiXdeUmRYpYyMYgwsbvuJ+fOtHkmeNgsfxjjOdkNWD6ZmQzEN8wdB9NjjpR4WFo6ISj5JCdV3l+LZoIX85zSnUq1FqVBM2k6IWY/Cf64xLgYHDVoB7NP4Vx4mZp6JNduo/afcQ8RZvyqVWhRXS1MBxTQyjdQwuYIIIPqcIs5Mh1BJPzwTb8VNuAsrW8YZh6mtiCSedQBzAQCNrWEYdZhI2MyN2S3PPL8zlocjULBaqZhChmxWT1sQANMYGcHE9tZaPZaKMTJG77rHbX6XOQzWY1BzKMCBGsEC+409dv64WfgWMzBwsV6o4xTpKr4EclN6ZZ/MInmI3EiY33je/riNhhkLWOYK8v68Fl8ksbXOa837fO1Bp4lamZNUNqPVSY9oiMXPyTg3/65e4lBg5SxTd3Zu8D8UheLeOHqr5bkqo2mnp6WI5p274Ng8HBhHZoh5lDxGJfO0tdx6lS+SSqFcV97wBI9RBYf30wfESyusNArv8A4WcPBCDmJ17v5RlXL02aEy6IsG4vrFvjUC4Hb1xzo2ytNyOv8J+QsP2ikQvDadPLtTvGoRDNF+3X036Yt8jufZXG78KpYEbeadfYkeZbK0eUIutuyhj0N5Pfph5j6cCUpKAWEBMM2ruijLqQoBnRFMEmO8Xw/LlkosC5uGcYrbIfVc0Eq0rsSQDMlgdv1HqcGY4R7gkIMpdNsQD4/wApllPEKvCGzFtLKxZWMwAIsI3n3G8RhbFNixDrITODknwzKu0Xw3OMAKtKmWgQzMSiBTZdJVDr5d56ixvjmS8mwTtLTYPYf7XSHKE8RzbjtH8j8oji/iDzkpq9OG16V1LYiSLM0AyLxv0wDC8lnCOzh/ojPx7ZxlLN+0dSyj/fsySqnURIAKro3mQAYj87Th6TEvB204oLcO08aPBOOD8JzZamirQqUiFOsE86C6yRziPYjscabOx32k9oVPw7tnAHqKfZjhNXy9Waq06FBBqFEeZWqaQJ0szOC7SDHMw7DEfFE68rbvjt/Hoqjlmb9zvDcfv1WG8Q+I2rioNJFFTyKxliEWFZ+kkbDpBud8TBwcwwkoWNnEzwGpF4P84VXempny2X0LWIBEi0gE4w0EutEBA0Tzxflx55qMdGoBAFH7pOokm4At67bRGGIhxKFN1JXWo0fsyBkIMByR2aTG4nuB6n2xvm25NRohF5zUCkvD6i+YUuqEE6ZmSgJE3G+3zwmHta/KNkyASNVTqXRUJmZ5RFjfr7Abe2IHdEmlVa0oqVqjjYAemNl0sg4BYDWMKtyaKCdVyREzsf1xqINa7t61iRxI0RtbiqAKoEwIk3+Xf0wd+LY3QILcO8myhcxxPWIgW9Btf59fywF+KD25aRW4fKbQeWyz1nSmglmYKo9WIAHpc/nhUNMhoJn7V9NXLrwegweoalZzBNFgoECCNZUzpa1jMna+OlHTI7+dnztSLwXyV8+fpUcG4/nc2W8jLl4uS0mZgSSLzYG5NyxEScFbLmF1Q7UJ0QYaJs9nz3SDL5l2qrLsecC5JsTBHsRbHFf9q7Td1ovDGWRs7oZFZPNcaSARs3TbDGM1woPHRAwhrEkDZZ7iagV4AgQthgEQ0TE33IHMsdMTadsFJ0pAA1VuYUCnMX1b/LDDwMgPal4yc1diXK5JEkmQevphcE6IzgNSjn6e38sMJdXsL/AFwN26O3ZVBzqNzizsqC5y/X3wsU0Ec3T++hwIrarpGWab3xHaAKhumXB7VRFuYi3adsKyI7U94Xeo09z/PAHrYSLjh/+RU/xN/5HHosL/0t7l5jG/8Ac7vQoOGEmuKY++pf/wBF/XGTumYU8SoSEkn/AJY6+pwvDuV1Xqcu5FaASATTBAtI+9374OQA4V1hZBJB8VVxfMuKlnYclTYkbISPzxWJPS8CpB9q0XDGOtbm6rPrephY7p1qzP8AxQQeZRMCSjSYuYIiT1iT9cHj2KBiuCz/AAIyDN+cb+2K2fp1ILwCwE9aeU6rebREmNcRPocAxGyPBuFpM0fuz/hP6HAYP+wfOCNiP+sr53mTOVYm584C/bQT+t8NP2XPZol6VmIgsSAQAJMfTFBWd0TUUHcTc/qcaVbLScDYitUAsAogC3U4DMNkxhiTaPzbn7sSevX0xUfFbm2Cz/HR94vuP1xcgQwdVpeGMRSWLWx0YPsXLxH3rrMOYNztgwQVilY6zfYmPTmi3a1sJt19fdPH9eyfcUqsGIDECYgGBA2EYy3ZNOAO62X/AA+orpqHSJ5TMDfmv74WxhIZp1prDNBdshOOnVnebm5V3vub45jnEQgjrXQygvNjgn2WqMmQbQSt55THQdsTBuOuvWhzALE8crMX1FiW1LcmT8Q6477TouJN9yylYcwPXUf5Y04apZpKe+EjCgjeY/7HP63wF3BORq7xp8X990xkLT9ll8+Zpif/AKU/8EwX/wAHglv/AC+Kz5xyHbp8IzKqOW34v5YcgAzBCk+wp/lh8Xz/AJ46g3K5LydEhrG7fPHKdxXSbsEK2F3I4RFMW+ZwZmyE46rR+DqYNahIB+8nbqGWD7jDcQFDxS8hOY+C3/CaS1MvlGqKHY1rlhqJhmNyd74d4uCAdmlOMrmXCpDsJ1TBImNEfqfqcW5oO46kMEjZ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30" name="AutoShape 6" descr="data:image/jpeg;base64,/9j/4AAQSkZJRgABAQAAAQABAAD/2wCEAAkGBxMTEhUUExMWFhUXGCAZGBgYGB0aHhsdGB4dHxogHR0gICggGB4lHx4eITEiJSkrLi4uGR8zODMtNygtLisBCgoKDg0OGxAQGy0mICYvLS8vNS8yLy0vLS8vLy8tLS8tLy8tLi0tLy0vLy0tLS0tLy0tLS0tLS0tLS0tLS0tLf/AABEIAHoBngMBEQACEQEDEQH/xAAbAAACAwEBAQAAAAAAAAAAAAAEBQEDBgIAB//EAEEQAAIBAgQEBAMFBgQGAgMAAAECEQMhAAQSMQUiQVEGE2FxMoGRFCNCobEVUmLB0fBygpLhBzNDorLxJFMWY3P/xAAaAQACAwEBAAAAAAAAAAAAAAADBAABAgUG/8QANREAAQQABAELBAICAgMAAAAAAQACAxEEEiExQQUTIlFhcYGRobHwFDLB0eHxFUIjM0NSsv/aAAwDAQACEQMRAD8AwwOPZLzdKZxLVUvTiWpSkHFqqUziKl6cRRenEUXpxFa9OJai9OKtRenFqL04ipTiKL2KUXsRRRiKKcWopxdql0DiWqXQxapSMRUpGLVKRi1F0MXapdDFqlIxapSMRUusWqXsRRenEUXpxFF6cRVSnViKUp1YlqUva8S1VKRUxLUyr3mHF2plCkOcS1VBSKhxLVZQp8w4u1MoXQqHviWqLQuvNOLtZyhe80/3GJamUL3mn+wMS1MoUFzi7V5QoxFa9iWovTiKL2rFWqpe1Yq1KXtWJalKvSMUt2Uhfh56MWI6CZ/MY4wmB3916AxkDSvJE5Lgtap8CubT8W0bz2+eNGZjdS5ByuOmVU5ik6MVIYEGCIBj542JwRusmLXZUqzNYaiYmyifXGueHEqc11BciixvFQj2OM84zrW8rupWihU201f9JxfPM/8AZZEZ/wDVcvlDMaap9Cpnv+l8Z5xp1JW8rhoAvPkSl3SooItKxM7bxbEEjD9pV04fcopZMuCQrkDcxIE7T2nFl7BuVjpcAr62RKnQy1Q4J1AjaI6dP/WMiRp1B0VkdnohatAA3DfPGg5pVFxXPljscazNVW5drS7Bv7+WJnaFOkVYuXJvpciOx2+mK51m1qZHgXSKpcKqEWpVNp2MR9PbGOfj2seapzZBu0+S5q5B1MaKikWMzv8AT8sW2ZvArJs8FDs62KH6HBOfCHzVrkZhpgIZ7QcQ4ho3Whhy7ZWUmqt8NJj7KxxRxbG7kDxWhg3nYFeNZxY0yD7HpvjYxLSNFg4Uje1y2aYbp+RxfPhZ+nXlzbTGgz2g4n1AVnDLpM4TsuL58LHMDrUtnCN1jFicFT6de+3+gxrnlXMdqkcQ9Bi+eVfT9qn9oegxOeU+n7VP7Q9Bi+eVfT9qj9oegxOeU+n7V79o+gxOeV/T9q5PET2GK55T6YKP2kewxXPrX0wUftI9hic+p9MFP7TPYYnPKfTBe/aZ7DE59T6UL37TPYYnPqvpQp/aZ7DF8+p9KFP7TPYYnPqvpR1qRxM9hic+q+lHWvftM9hi+fU+lHWuv2kewxOfVfTDrU/tI9hic+q+mHWuv2iewxfPKvpx1qf2gewxfPKvpwp+3nsMTnlPpwvfbz2GJzynMBe+3nsMTnlOYCj7cewxOeU5gL3249hiueU5gL3209hic8r5gL3209hic8pzIUHOHtic8pzIWgdgoqFKKsFIAOxO8SOx36x+ePOnCSjdwXcGLiNkNKs4Vx/SSGook2fVInYiSbG/f3wN2Ae7Qv1769lf1rB0gzTutW/b1a65cbyCFkAXB1DUAPzwL6R7dA6/FMNxIcLIrwQWerBjJp6dp0yokDeL3Npt12xsMDNC5TnHv2afJbDh/gSjVSTV+ITzIDuOhm3vvfHGi5WLnlhIBFhPy4drdwkHG+B06NZqc64sSAFsBcAaYHVt+2OtCXOYHk14nrSUhaHZRSW1ctS2QUpWxUksfWee3Me2NtLyfv8AnksuLa1YPniodqCs1L7oN1DK09QRJa56wL2HY4qn5qzK8zMt5UaalMDRToJL/ERqUbyu7e/SbY1zLwbcUIyMP2jVdcQzjLpLUAm2ohySCNRUNNhvP874zHh3XQN91LT52NGorvtL8zmHrO5ZKmvqSb2AABOm3Q3MX9sNsic3QID5mO1KqXh1O7PSqT1BYtF5tAlp2vtOLcJtsw8lTTCbNKmnlaSJIQGV+IoV0z1M2m0CbYrLIDutZoiPt1ROUqZdTLhWkSNIMXnuOgg3PSe+ByiQ/a+j87VpnNjXJY+didcN8QJRquKdHWv4pW5knfm6GDE7jC30jj9z77jotvnB2bXeNUQniYNUmojKpYHToEMSZuSZ9CZ740zCloADr71l8odwpU8U4vl2c/coynmIBKmOsSTED2ttOLbh5LsuPmFfPR1QA8iltbiGU1MQkKi2DaTJMwOYHpG43sfSGEgVfqf2ttkBN1XUvLxykQdPljbTASQTvNgDeO3zxGYbJdHzJVmcvq/ZDpm6bNchj+6QGgxBEjSQCbd9u2GwIiNSlnc806ALii2oHlGoPzAKTAAibbmI37ncjGS+IGyaVVIBQ1Wk8NcMWu5OogrzHWCDMzaYJmT7dItIMTNHG3oIkUUjj0yr/EfG6eT5aVGGAEMVmJmLn22npgGHwxm1eUWbE83o0L59xLi7V21Oi6ryQpEz3v0/ucduCJsTcrVy5pXSuzPq0G1SbaY9tX9f7nB7Qq6gq7dzi7Cmq9pxVhXlcoIGLsKaqGjEVrg++KVrlh64isLkjGVdorhfDmrOVQSQpaPQD0vgM0rY224o0MbpHUAqMxlmRijgqwsQbEfLBGuDhbTosOBacrhqqtJxpZsKdJxFLXgDi1LCmDiKrC8AcRTRSAcRTRT/AH1xapdCf7nEVaLsYtZXQxdrK7H974tUp/vbFqlHzxSij54ite+eKUXtOIpakLiKrXWjF0qzLUZfLOVCrXpsGgsIN4J7Gep2XCnP1r1JgYcHo9fl+0XQ4dWkgAVDpOlZZS3WxIGwnrbA5sUwNzO+WiQYJ4dTT/NeynJVC1RUp6n8wyZlSNIE2iSDN7QI9ccvGf8AHFquthSHyilVnOI01zL+bQlNUwG0kSTAkWG2E2sfkBB1pMvkGYtrReynjHMU3im5C9FMNAJEbi+BuwcOry3Xs0UbM5xynZPhxikVLZkSG+IqqK0+8T2+WFg8xGmk+ZT7sO17Eny/hUL9+BMyQTM+uzXmd/TAjyhld0VbMA0gh269mPDpqUqlamg85SCh35iyy0HrE/lF8bHKB5wduqw7BNDa8AgOE5GvXTUXWS8aSQpLi5FluCAbT0wzNjwBVmz860LD4LXMQNERn8gKVYLUSQV06ZlZPW4vY9utu+OlydM0xUSSQf6XM5SY5s1gAAj2VorKolSVNgACYICdb/vQZ7T2x1DJm2XNbCADe6oSpyODQYsdf3hso9RcARYCL4ExodVIr3OaTZ0VtPK6gyg6hbmncEgm8Xn0A/TF65q4BVXRzdaqqZal5lQCmxXy9lYEBl0zMqSO1z02wCYvbuRVo0YY49EG6v8AtRxCjLAU1NO7FnBABEyoabyACPmL2wGJxvUor22NEfl8kAst94GNgQrRAueiz6kxg8UvOWzigPj5sh/BIRXmqqqi+WXKBtV/uwAZEXFpF+oFuhebfVn5SGJYwa+aq2lnvM1IFMSLnSIg95gm5sT7dcZfActjU+i2zEjNR0HqmuXokUi6sg1FoV4B+7LXmdrb3j5YR3dlIN6ba7p4no2CK19Evr8TB1JoBZ208pkrax2giYO/6YadhyzilBiQ8VSv4aoKCmTDAW5bWuL2afXE5qNzaO60JX5uxG1kakWpq7KGeFvUACsZVgfxRsQLX3xzDLr9o0TzgNrKppcPaolRWfW6fE7VS2gLYnRsZ5rEyCo36b+tLA3K2vyhDCteTmJQvDODorg1KE7HSHmZDSCGZTvFukb9znlJ/AIbOTmHUkUi6nhSkWJVyiwIDqd7g7MeoJxl3KzvtrXsKOzkhm4K4y/hHUrOEcwwgCG1qImPXeOlh3wIcrT6ae+hR/8AEQgEk+2yb5zwmVosxy5NQgBFRbAqAGJtsTOBt5UnLwOGu9o30eGo/wALOZrw0zFj5FakB0NPXYC20XmfqPn08LygSKky+de65mL5ObdxX5X7IHNeH62lAlBmiSSFM94I6EDphuPHwOJtw8/yk5cBM1opvX8ooWn4ermdVF1sSNSwSQCQAGgtJtadxgjsZANnAoTMHOdwQrcjwKurqzZdioYSGWxE3sd7YqTGQZSA7yWosJOHi2qyl4OrsAYW/S5InvAIB9J6HCr+VYASKPlomW8lzltktHjqmnAeDnKu7vUpyabIFm51iBAInfrhTEYgYtgawGrBvuIKNDhzhnkvOtH1WZrcNqsSSn1df646bcXCABfukjg8QSSR6hB1qBVipEEb3B/MWOGWuDhYSrgWmivJaYJvuP8A3iy0FZDyFAT3/LEydpV852BT5f8Ad/64mU9arnB1KfK/u+Jld1/PNTO3q+eSjy/T8/8AbEp/YpmZ2rwX0P5HFW8cPVX0D/t6KxNHUx7gj+WK5w8RXn+lZj6jfl+SEyy3CGcalusxq6D3MWxYeDoHDzWCx3FrvL+VyvDzEzsQN+8+npg2R/WEsZmdR9ERkOEmo6prVdRiWJAHvbEc1zWl3srjkZI8Nqr6yENUyjjYqfmw/kcbyPHUh89H2+h/SmgKiNqNMGJ7MNuzROByNeWkEeRRoZYw8G/Mf2qTI3Rx/ln9CcbvrBQ6B2cPP9rjz062/wASsv6jGc7Rv+Vrm38PQg/ldpVQ7On+oYsPb1hZLHjcHyVypOwnGxqhk1up0fw/ljVKs3ahjXKiWcGItqGxtcAkjYTa/YY4ZB3XbukwyXE6Uar6xMtHPeL6rc3SdrzjB1FFbBA1TDg3G6dI/aajkRZU+N6gkjm1GI3t6G+2EMax8oEbRp7JzCyMjt7jr6pfxvM/aKtV0CqzGQvTvA/3xbIubaGlW+TO7MFd4Jyfm5tEaIkofQjeem56euMTaMNLcJ6QKc+MsoKJqUZuDAG3UEfljnCF7nB1LrfURiOiVvPDVKnUyaI1RdWi4JFwR/QG+OJLEQ92tG+Onbp6oksjs4c0W3TZE/YtOWZh1Ijp8TL+uBwhxZzrthXvS06W5g3v9isVmKiUASqhqju28QxWQgkyVIsOl++2OoyMuFu29ll0oYdN1xxarT003KgiDcaxBkmGYEAEEkAt2J9m4JZGEhhr8pbERxvALhaR0awA1EvqAF1DmAetgWi28bHHpopGviGxPzdebmjc2Y7gcP4Q+bzxMGmldyCZs7BmIhjfvggLGihshlsjzqEaa9ZlAqGmtMsNJbzEJa8qTAPVrfwyBgbGZ3ZmuAI4aFFe/m2hjmkg94r51KsZOrQqogqyHTXpQkDQZ6giZiI9I9w4c8+9wlAIBRZm8wwGIkE119WyuShTamVdmSZAab7v3J9B32wzLFYuOr6+HolopadUl16+qWjM1fL8ta4qUQxaNN4HLdoM+3ptbAXxsa9sl2Tpp860Zsj3hzKoDrVVWnSd3ZywUwy1FJsQqKVC2BkgySbTscELzdBwu+J/VoWUV0mkjbQftWlVcQrhTJi5LFQbNzAD8rRbDEQZRa014/tCm5wuDnNvw/S541XLCkqLTL0xp5xpVwSxmQ0hjtfofngYiLCcvE3r3UiGUPAzDbSgPn4VKNQR0Y1PLY7gqzKDcGCoa0xa5wGRjwdEeOSNzTur8rxRJKUqmt4gOiEd+j6QI7nv6YjIi4cbWHylh4Uh8pUqEa6j1DWDWBJEp1FyF0kavT9MDjwFDWgepbdjCddwOKb8P4kAx1rAcEtFiUYc28Dbr8+mBT4APbV68EaHG0brTiieC8USmwpVndjqbTrVxyCZ5yLDcgkxvjmywSx6uC6DJWOHROq0VTU2lFqAqTEioytGyWCkSCDudlwGMxvOY6FMukcwDS0yy+T0Kp8w32BbW1uhjSQbixvbGZtBbTaNDIHGiEwOeAUlWJ9yu5HYtffCTmuuiUcNvcJDxTOcuuNgeobfaIDf39cORNaTRNocoeBY0WdzuakL5VQJqmdRuTJBI0i3Y7zhuJjgTRS0r26WLQ9BWqMqmvTuYksCB/2WwVxcwXaGzm3n7VQawptpPkk6vjIcR81AHScMtD3N1KBIYwftVzZ37sw+XFgbVKk22IUzP064hi7UBsjC77PnklmczeYZC32mmP4dRDHvAZfS9unpi2xODxR8UWSeOqyj1SZq1Vp8xi17Etq29ojHSw7CCbNrkYuVrqptLi2HNEgpgYimqiMRS1IGIpakLi1VqYxFVr1+2JqpovAntitVei+j8Aps3DKn/JdNLSgLU29ejKzTsfQY8/iy8YgVvY34+2i72CLHQHSh2cEgyKeZQZxk68FtTViw8tBNzaZAv167Y26WZsoaCAa2B3WhHA+MuOo3shGcI4UlSHWukA3hKtr/AMSQMal5Qni6LgR3kKo+TcNKM7arsH8hN8j4WoV/+VmSehsoAPuQZtJ2G2MHlbFNFuoeX8LH+Iwl0Bfml2c8JVqeqpSrk6ATBAkQDvAtjQ5Ue4U83dbLX+IijOZoXed8KZkKXatSUxyjyAFPa4Eduh9sBh5bDzpmPjauTkdtaZVmMxlMzTbnKhS2ku1MhASY30iIg79jjrM5RNb+y5j+S2k7eRKpZWZ9Jp03F7hSZHNHqZ5egj2wT6omi5oQTgQ2w15vv/pUiihMHKmf4J+VtIN8bEsLv9EN0OIbtJ5/CuxQAErSzIGxEPub+u2NF8X+tjx/lU1k/wDtlPh/CWLmnYAMQYBtAtO1wOY32n84GOc5+mqeaANUFmpUaVi1pFz9Y+VsCe7gtsAJsq/IZ+qhKmWBB1T1BEdd8DzUtkN3C5oV3BC6SQD/AJotb9T88QuBFLQcBqtHkuLKjisAwcsTaCQRHMV+nUbe+BPaHCiiskA1tc5rOtXdnesruTvAmI6TY9djFzjLY60CKX3qiP2lVRdAQGBAMhSZtsb/ANfzxZBCoOWm8NeJaoFNG1MhIAViwI9BcDp1GOXjOTWzDoHKde4ntHf8KdixRG+vv5o3i+UAPmU10mZak4BvqtEbdOYegwmxssLubn24EeyMSHjMzgrUpUXpIlSmyA6tSHm0kGTsYtPxb3E2LQNhpxp4KLq8ahIszwcUb0+a51IUWdNplpJWJtK9ROG4cU7NYNdqDJC0Noi+xV0udKhWohpAwqaWAB7WgqRYXIG0T0di5SMRDHXrud/HuPmlpMKJbcO6kGOIy/2eppCUZJD6gAQxHxLUMxMXBBknoMdCPENe/M06Hs38ClnQEMDSNu3ZW5ukqywotUWNWoVAQh90DADpc97DBmNcD0suu39HVCkLMoy5tOr9jRL+HAkXbYA6QjutwblrKBJiWi5gA4M1zmvABGX54oLo2PYS4HN2fKVrvpKeWylnggJe9go+GBAi3vAMSbkljI6Ta9PbRUyB4Nhxd5H31V/DuGqSFdWQneEI7dLg9b4xGwFooAj51rUrnZtSQfnUp4lw6lRcaXuSyx2n1BBT9cXGWgF5btoqfzmYMDu3X5ql1ektMgakJjeJMAetyTtJnpg7MQGjrS8mGc83sqqeTPMFRS2kyVJBW43Fh6COhxoAOF5RqOxZJcw1mOhrUH0ViUiuouWDEcwCnlFoG3KNrD06WxG803Y0fUeij2yv3bY7dj6/pCUsqgJJJ1AGBqAIIkXmDp33Gm1sKl8TnEFx+dqfbzrW2Gj52Jxm0QBVc6YVYYIsm5uSBqA6Rq7d8QOaTkB/CyQ5v/IW+5+eSJqZJagUqQY0kKoGoxeJIDNYfvHBeZJCCMUGniD1fwqKdPTULoalKpIB83WQ020kXnoAdxa+APwIcK2RxjwDZ1RLcerqQKyVCm2tTqBMnqVAUwD1i3fCcmBmbo0WnYMdhzq7QI7LcYY00+8qEQAJEGGnQSSSrHZhfphSTDFpt7fngno8Uw6MJXqTnepWrSkDSFRtVjBLBZnrGqJ7DGDGT9tInOAbn52o6hmMqw/5j9iGXlMEggagQbyDDdI6YEHTsN1+PYqOMTtM3huhP/x4SHpVCwnYppi/QsIb5sDbrOHzym6qkYPP5SUj5PYCTG7Q+KR53wxmEMoC478qEHtBYz02OOjDyrhn/f0T5+tLmYnkrFNNs6Q8vyqaa5nLvTLErziIZSJkdicNtmgxDXBhvRI/T4jDSNc8VqucvnHKNqb4zJk7n64LzbRtwWDK95t3FLc+0kY2FiVwJC1vBvDtCvl6dRQxcPzyQFgEWHqZ9scjF4+SCUtO1aLtYfBQSwh1aoXP+B6q6yrhmUmVAgTO0zCxbf8AoThvLLTK1uXonc9Sw7kj/jc4O14DrSrMeGczTQu9NhcARzTIa4IkdPzGOpFi4pTTHArly4SaJtvbXr7IHJ5B6lRaa/Exge5wZ7sgLjwQYWGVwa3iruN8GqZaoadUQw9Z3xiGVszczDoiTwOgdTkv0nvgyBYXvniKKCcUVAtFwjijU8tUQNZht7/LC0kTXPDjwTcExbG5oU5Hi7Jk6lGbNP574y7DtMwk4hW3EEYcxph/w94maTPtBwtylBzrR2LockShoc07LR8AztKpVzD1VlgbOrsjBTHVSJFv0xzsRhsrWNHH3TwmLnucDt7JSzO1dUqZrMICCYLagQ7citsY07ifxdMFbhgIy6IA+HVufNCMgzhj9D+9vRB1uNV/MVRUWpTmF1hhAmxs1oww3kmPLY0KVk5Sc12XcIPivHKxLBqYuCquupoBuSpdpBJ3/wBsQcnOFaoZx7SddFf4Y4hR0sKlPUZkQdJFhuBMyesdfS45YHsrVNQuEzSQnOXWlUR081qbnUygs0gECAGLSAJMwNhbAHPeztTDsO11UKPv4ISrwg1IU14HxATUW+0y2r6emGmYj/2CTfg3t+356r5qK4hRIAjt1He/W/b2xHHSkjkOpXGXGq/xAdrx79MCN0tUQEVSEgGOlo6f1md/f0xjirArRXeUASCVI76gB7m5+sYpTcq/RaZEHcloM/SImLRtHcY2AtUVCU1YAwJggWBWY3En+4+kAWhojK2RKUwwrqYBmnctubaNv8xMbXuMapFtdVKzBEZHVTDG46kbqJmY3kdYEnFFivMjshxmu8CqIVYAYBRbTB1c1wZ7db74G+OxqiMk1R1ao8SpVl2I0KdhHaSIYmdxhV0DaoAJgSu3vRWeH6bwWWSusDSwDKNUSPUGx/yj1OE5w1jbcE1A4k9is8ReGqgBqUGhl52VSdwT+YsZ9R6YHhcS2QdLTvWsRCW6sQua4Zl68PqYOwhwrW5bzDKWvb57bYcgjDDTndHgl3uzjQa8UbxBKgRTSqrSJY63KnUSojS1/XYBemCxTzSPIeASNtqo7EX3K3QxMaNwD59xpKM1Td4PLUQN8RAX063PTcRjpn/kaCQfAA+/4XPylji0EEdpr2/KihmqNNISuVYLpIEKyEiLNvEXEztcY0Mrw4OF1t8PHuUALSCDV7/31dV+ilKi2mq7BTpQAiw69gJkdQLbdcYdiANBWvX8tX9Nm1cTY6v50Qf2ZmPO0NMrKgTb3YW73PXfDrYiWWHDs+Wue+Wn1lN8Qf6G/qiaHC6gB8ymCD+FQSTfrtp2/P6gkY4GrHinI3NIvKeGyroZxA9Sm1OrqqwWUQJAEWBt0NpwCVsjb5shumx/vrW2FrgBIC7XSvnUiM/k6Bam4WpBjzFJLM0RqkkjSSL7b9sCZDi3Alrg70rw107VUsmGjcA4Fu3bf89iFVFDhl1EKtyIEaZN5BH1MevcseDlrMd1T8ZFdDba0Q/GQaRGqag+FDTDLBO7OIKmLwLT2GNGAvbTq/PssiYNdYv8e4VVC5s6KJEgrM9zYm0333wVkbWtoOWHF5NuZa6XWGXSBTAJgMxILN+MgQSI7GLDDDWOaLzbfOpKl7XOos38PcrumA+oOSCFvp1CIYT3n/VgXPM2d+EbmX3bR7q/7aBRZIqFX0kahqBgzMxa4UASLbYy8GVuUbeVe6I2ojbrvzv2VFLjLUjAplSDqEIdwOWSYPWeu4tthNuEh4k33j9JqTFTcAK7j+13nuNVa7M9SkurluNwL6tLCCdybn8I9i03BQV93qP0kTi5gdW+h/a9ks/T1szCpqawVBf/ADEyGte17YHJyfZAYR2o7MdQJcCm1fiEEg6kAndmDEzaAl/qLyMCk5NmZ9ovy/KJHynE/QmvP8Iel4jFJz968G0sCrWj8RGlgJiZjfCcuGP2vYfJPRYppFh/mmtLxCKqy2YSCAQtQATeLMeQz7/1wNmHZGdAb7ytukc8WHCu4JZxbhIrOahpOsm/l+XoFugDMPTfDZ5RmjFaEDru0IclQyam77Kparw3WaimjSwUAASLx620/MHHDmxWZ5eTqV2GYZrWBgGgWoyYTdzv1PvNjcC4nfAR0tilZiRsPnuiK6qPhv8A4WP8mA+eCc69mloTQXDX56L5f/xIdFzKNSplBBAOnTJWNu8THuDj1HJcueN1m9eK4ePuN7S3fsrgs3m1r5iq+lHqsGbYFrAx06Y6AkihaLIHolZRNiHnQlLauVdRLKQNRW4i43GCtmY45QRaA/DSsZnc0gXSHLY2XBBAUqjHZSfYdrnA3StaLJRWQucaAR9GhVVL0qg1THK143/XGBPGdiFv6eVu4Kj7PVCmaVT/AEn+mJz0d7jzUGHmr7T5FTwutpm3ubW98W8hFw2YbLX+GuG15dwkoVIsQytq6crSe8emOdjXAtaG6kG+5dXAtIe4v2IrXir+I8Dq1M0aylYlTBYhhpCg8t2G03xnDYlkOHDJAbF8O0rOJwUsmIL4yCDXHsCUfsGqunUUU9ASTt6qpA+Zw6eUWD7WOI6w3T1pIHkuU/c9gPUXaopvD9RiFd1WF1TvHpNhPzwniOXYYW2GuOtdX8+iYj5AmlIzOAHmfniqE4HylCELWaSBrE7A3sd7An4fqB+PjmqSj+E5BydLAObDh+Vdlci1JfickTMVNMHtDSs+mE34hpfW3gn2wStbe5XCZOsy6xUS/wC9oBO/8G1t8bIbdarAkkqxS+eUsuhXUssYE6QeXuYj3w7mC4RzcVwMy7My6CTBMkkm25k9es4rRbDARaZVclABZSpZuWYINusbEybaY236wUdlnIQdVOb8Pu4Zk1sqCXYnlEED2WSQAJPxDptkN1oLbWOGvBdZVKiVDvTVjqLNMwCTZgJETsADIjGg3MaGyzbhqUauepKUFLmAIBMhQJIJIF2J6mdO2C81Wu6yHNvW06y2Qowwp1FuBaJkDp8RJ29JnAjIOqvncnWwDg755rriHDCoDVGoaS4I02MBoHLoixO5YxAvihK07eqjsO9v3V4X+kPWUlW0DSFWAsMZMSS2m3xXsPqbYsuCyGHgpyNYhwRJU3Ydet4HWSLRJHTbGHRq2SVsrcvmKYqA+WycwLadSsB2I3AvtEwbequIicWEAapiJzQ+wnXF87UWWoFPuwDpYRysDEm2uYOx7HHn8O3LKcxPS8dvauK6MjjVtI0Wd4vmPJrKUITzBM2Ik6dSwNgDJjs3fHZjaHs6QtJOdkkBBpMRm6FRfMMFtinLupuxDfFOwABmxtBxiESxyBp27U3IY3szg6ojh+Tp1Y85U1r8OnWFJkQGGoT7AkflOpcRLhn5tS09u38LAjimbWxCG4xlqzAtSGXCQQtNabMWYEiIEjcRY7zOOzDI5zbIC5kzWtdQtD0KWXektNhTpV9RDhaqEyHAhkBLIVGre4i/pxcSyaOYvNlp27F04HRPjDdL91dxdVy1NFqhVZlkGCR6m1j64dweK58007dZSuJgawElJuF5wqCFYqEkyASN7QCoj59x8+hqG0dUnGGtO9JueFUxUy1RiH80hSI3BM3MlvXcbYOACLAHulnEhxBcdfD2Tni+Qy7VEpaRpM2DNbc2MyL4xLI9opMQQxvNndAcS8OqtCq6kcgZoTUSxpj4SXa4MQRpkxjBxuQ6+KwMJn7Uh4PnfOUBqboQZkyBEMbA8vTYYxiMSSAQbvr1+eCPh8OyiKojq0+eKt4gaVIRBYkSdUWm8Cw/O+OkzDRujsjfVch2LlZLlskBDUs4g0hIB3BLWtsIJA+uByjmmihrqiMIlebNDQ+KJyWZ8wsVKbDVq1TJ9QY2i0Y5b4o3GzY7v5XXifI0UKI4X1eBXWcamq/eSwTSluXpIv8A3fDj2RMblAPh8/CXa2V7sxI06/n5QnDclUqFyiOdAUg6QdY7TMj6GYwm6J2m3ifn4RwRqADp1BPqBzLColPK/GANTKoVSJ21EQYNxBmfbBW4UXq7y+fhLSzkf6kd/wDH7V2by5RSoemjKgBNKiS5YxIJUabvy/CTEbEmWG4bIczSQfD9dSVdiA4ZXNsHv/CytSoyfeOurm0w4IYG+4t0HTrhx0j2jUX7+1JZkUTj0TXt/wDVr1SqXVVqCVGzE6Su+oKTvuD9MRzmEdMKmskDuif6TUeG2qosaA4ErJIIWZnlJ69wflgbzE/haKxksZq6Xc1VqeWhAC76tVpuSCT13kg7i3fnYmPD2AbF3tXra6WFlxIBy0are9O6kVnM1mSqK2ioAbxNMqQDzh5kRtZepwpBhMPnLm346+ibmxuILMr68NCqstms2uoIwWOaGZnIDcvSAbg9TsLdSTERYbJb2+X9lZw82IL6a7Ttr9A+qacN49URVD1fMM8zXWBawBux9bbfLCE+Bic3PETtdJ+HFyA5ZAN90rzXjWr94DlqbMr6V1OFmZkmW3AAmCbkbYxDgs56Lj50qlxmQG2Dfq/hHcO8TFh95TpiBfy6oK8om8kEm+217HDX+Fk3Bvx1/SX/AMyziKPd8Kro+KYqMr5cBD8DyrG3SCIW3vjTuTJI61o/OpDHKjZSdLCZZfxHl3JHlNIW+kJF/XoevyxgYHEE1n9SinHQAXkPkEDxjio0gIAAeVpGoXEmDrUFhcaoYAjfuzHye7XM4ef8FLycps0ysPl/IVaVMzUCChqRAn4qbTqkyZ1aSsCLfunFHDlg1o+K03Eh326eCheD5qoIFcEiRIpqgUwD+JSBY9xhYYuMPAARzBKWZifnl7WhOG8MzHmaKeYWuWJXmdAFtc6aZY9+vbvg5yvNvbXbSHzj2imuvrFrujnKdMP59NqZ5lDpCA79m37gg4JExz/tISj3ht2FD8VRJ05tpH4WLCT1AdDIMggAxthrmZAaux84HRLCaPfY/OI1S5/FNZ0qAItpgqGqKIBksajFX2/eJmbYKyGmns7Nlh8+YjSvHX8lLczxt6QWAxZo1VKVJaY0k3kLM22BHbGZWtoB4zeGn5VRSPDiWnL46/hc8Sr+dDffsrjUSwWwYDYmJMAWHY4tuFiaBkaQOzSlT8XM4/8AI4Ejr1Q5q0aKIXeqGPNzFtV+hgjTe+59uuNc1CxoLh5rImne40fI+yGHGBVaDYAWYyZ+QmPnO2/TGmTNJoD54LL4SBZPzxSFTU08swp6fPf88c0tXQABT3gGYRQr1HuzaRqk6voCQJj0xh17LTWgJr4hy6mhTRaksryQfhMCDBAhoOxtaeuNRtfeo0Vvy1otH4OyrtTZHkFnJgr3C9xO4/LHPxsro5AWnguhg4g5lHrWmzuvzS4AIgE+Y6oCSDqCSToVQRv/AOlvrGuIrc9VpwQ5RqlvEXpj48qruTJ0inUiCI5pHSfrh6DOW8fUJKd8ea6vyQJr0i3Nk2C/hihTJ2HXUI64abY3SbiHnTRP8tlaVGGo09RReVmrEmSTrGguVXlgSO/ywjK90grKfJdGFjIzeYeaOpcRY2Cpf/8AbJk20xE/n1wq9kjhsfJNNkjB+4K6pxRafwBJiILdZvMbW6jFxCZjh0SsvfG4G3L5zxOuy1WcUT8Vgo6Lt+l46k3646wkzMp+65Doy2W2ahXs1PNEtBokvpamdjZTJU22O/ve91425XAb2mZg17S7Yjgs/wAd5arMKbwDfUApOkkAjuumAPSMOmMDguZnKbcPWmxUsBIIaIO4uOl7XiYwd2GjMZonVYjxMmcAjZa/OZulSAYZfUGVWFTzGQGBeYuI7eox5uB4kcWk7WKIBG/5XfkYQMw80HXoVaq61RqJuwYEMIAMQ4Us9rbix+rWHe7DuyE9Amgeq+GvbtSFPFzjc1dKuvfySXL5UUF0tVzTOW5tNMGJEyQygsSYvJN8dQmUu6L25e3+1zebYBqw5uzX8IqtV8+nChngBdLIFiTJWNRPe+1+mOceT3wHOwUBZOtlPMx0cvQcbJ20pWPwdaKVKlFdS64VXccoI7urEDbqPhxeDxxkcInmr79/Pis4nBhoMjRdd36SV8x5pIaq0r/0qNRiY1TcssSBN5/ljrscGNy5t+pc0xl7i4MOg48FTw/y1cK2rzVPwKGLOegUrPN0N/8AYU0Un+jvMo0EzB9zfIFaGpxR/Kiqa1OiRZYQFiZO8yBa4/rhVjOk7MQeqrI8eCYeTlaQCOvYHw4+anMZWnVpM9GnyzAEgsSYsEuot17kQO248c+CopP0POkvPhGTkvZofP8AKAfw55pqVXfy0HRlYkem+3qBYb9YYdytBzgiPh+u/wAEJnJU4Znvvvq69P2Uuq5ilRQmmlOP35M+5JmZ6drYLPJG52U2PIqsPHMxumU34EKqsiLOt3SqVDbqoIItO5m4O2w2GKprgDEbHHRWxxYXCUUeGqKyWR8xvLdgDuWuYaALi3SYM2nA5cYY2l72EjwTEWHa8hrHgHvJ/taThlRsl5tM6swvKAwQqEF9yRDT/DO3rjEbxPR2PeDflqPGkRxdCDeo04VX4PgrK3iJhl0dU0Go8EMLhSQJjpbHRjhDQXLlTziWQN80ozVNKdN6wZi9SqqmWMRYm0Qduv5YM3M46paVjGUG/NUI4oMaQaCNQLszsdmYXJaBAj6md5xVHitjKHEdiZIcsaLAslLTUZp0xIlgom0yCAMc/Gvc9o5rpap/AtEbjzvR0/KL4dn6rMnl5eqw0ABXAphiAAxVmMsJNrdcYe90bdEdrWSutW5xFXWW8os4VQiEDT8RlmaQ29zHb5LysM2Q5tRfjY7EeI81nBAo16d6A4jxNXCinRYbMzM4AkEGR1iwP9cVhYJLNkbLGKnjDRQ4qivxIptUpUyygMyU6jkXYxLAKSCxvB3G+NDDmUHPfdoPb9rBxDY6ykDtolL+MVaIUBK1WuzLDFlCwSLgKFF8YjjncayUBoK6vVEfPAASXgk9fwJW1exJV4FrKYBaD0226ze3bBRggASLHX80QhizYHRI4fNV1xCmKkzTVIBEkpEg7z/QzifSuaaJ9Fr6xpbYHqqaRq+QKdBHNQFlLIpIuSbAbbm/t8zAmMUXCkE5XnMGm0XwXhNRwwrVGRwJA1C8z1vG3UE32GBSTGtrHXqixxAn7q7NFGVy9bzAq1mAMifQT2Pp6YC2UO0oIjoy0XZ+eSe1+JmmzOWNRnRgoZDABBWdRJcgkk7mb4bZE6Q9iUdM2NuuqXcS8Qo9CnRhV0iGKDSGmAOUm5AAGBYbkpsLi4uvw1W5uU3SMADf0qMvxNFUc8MNtICkRFyLCQT32jHSMUJFHVc3nsRemiz+Y42KtV/N0VL/ABsDcC3bVf8AK+BNdHZaAPb2RHMfWazaJHEssNLKlOSOilVuf3SZa03JjBuei4VfzghczMd7pdZji5qGoqAGnpKu1gCD2AFjv1O567R03OW3hxUbh8lE72geIEeRoQAEmRYLpBnUdhEwB/7tmQXFlYK9FpmkuZxJHml+XVg2nVZEJOkhiekAie+AAkEM6h3lMEAgmtz3JiKKOqJUdtJe0kWvBIMTAmOx+WCFrXDK8oVOaS5gSri2T8ioVpszCO1x84E/TCk0Zid0LR4pOcb06W54Vk6So2oByCYN7zB2O+5xT5HAlo28E5FGxwEh38du5Nsz4eyqqxZmENCk6bwoIKydpkAxuMcmLHzukytAKffhIAzM7RIn4p5WsU6BIIbnfSdA9NPzn5e+H5GzuIc47dSQE0LAWsHmivD5GYJXSweNQhoDG2xj198J4iZzddCnMI1smmo4rZcFpv8AdhiYQWHrudwT8V745mJe2y4DU188l0Iw4DLa4y/A1qI1GosTzamGg7cwDC/SYHcSb47P1kRkDGUe7Vcd2FJaXHQrKZzPxmAfKIROVl8txMyJ0+oIIMDpjp03c0ucGu2FomvmVp5fVea8MpJY6Z0zBFlEMLH874xzbbrittL6vgmvD6dKoiPq0eQmusAxA/FGstcWQty9Z6YXJaHZU2InFua0TwHKfaK+Ypq2hRIptr+Eg6QNNi371/adsU4sa0OPFWInlxA4KrxZ4cKpKvUdtPKvJckgmdohfYXF8TNHuVObl4LO5Lhz01lqjKSASNDNEAAXDem9vyxlmW9BsreHZSCd0NncpREFq2tydwukz7ajeO/bByCdUCmVRS98ooYQbXuY6wV9Debf0wfJolCcpTyvxCpVywauJNJCFKqACAR+GwPKIgRt8sInD806xxT4xDpG0dwiuFZ2vRpnXk2WmwAJl+YAQsClyxuduos141iWQOjANE96mGfO2Q6Gu5NM66ZlkZGqI5bToBKKBAMsQvmCL/CccvCSOiPNzVXA/PyupP025oyb/K54hwBfJ806adNUljSrai5WdVpFo/Ddp3x6CGQ3qTXivPYiIf6gX3BKqWcpBfKGYLKTYFqJje++o/M7YBi8Ex/TZ93fomMHipW02QHL3appxjI03pu5UGQmljJSNUECSVBks03k2xxYJpMO8ROOl6/vbVdmWKOdnON3pJM7wxsvaW7wKVmjseUERjvshw80WZjvI6+y4b5Z4Zek3zulSOCtUAYJp1XlKREWk6iXUCO/v2wOXGwsdqdkwzCSytoNq/BMsvw5EYLWBCGCW1Osxto0IQ5n1/3KMU6VmaMfPFB+mbE/LIbR2U4bFdgtNjSn8dapMCLgsu5gxeL2NsbEOUDPR7tkGTEA3zdgdu64FKiK9UlHULrKEa2GrVykgWa0WPbpvhh8TgBY4cUlHiWkmjrfD55pfRr1iG/5NQC51JpJJnTqGgdJteSDtONB1CzRUcA49EkevzzTTgmcpICatOhTZSIdaYHUCJYECAoHSwwI9IlEc7LS94i8QQ7pQuhCnWNxqHQMep26dsJNwxjmMo36u9PfWc5AInbdfHRZOrxGStNtasskEiQ1z7FCATtMxgjjib30PhX7WGfSgbajxv8ASecL8KLWUO1UqGUmACxN+hMR8gRuMAxPKH0rRe6NHgW4g2dlGS8P/wDy3pu+tPKJTUdthMiIM9u/bCE3LL3xg5q1TsfJkETj0b07/nggUOVpAq4pzEFWLNLAr0LAHrb88dRj7AISL2akFd1PElLT5eUB1FSsUkuoJWI0jrDXF741lDgQ71VOJbRH6XCcbclEfL+aqlrMjMSxmSW1E9trWnCz8KCbaa7tvJEZizVO171znV1QaWV8lxOpTVMcsmdKqb7zBnlGNx4eUNNuv0/KzJioc2g1VHD69RnCB0GsEsfLZmCgSRJiCdrx1tgufIhCnkhU5zMVFqurgaVEQjDoN4MHr79tsEOKk01ru/O6wMLDrYs9v4VOT4uqmWOk/h1Hf32A232tgrsXINqrtsn0Q48G3fW+yq9Qm+bFZlDkhg1lghrGewJHy773GFHcoOJ39APeymhyaN69Sf0F1TytSmHDuVKEGNRp6piCIhhHf+HfA48Y1p/679/ZbkwT3iucr2QdThFVodQHHxSjq8dBJN4sbGTb1wyOU4LF23vHz1S55Mmymqd3H1/pHtwHNsjVagZQBPxKsgXsBMz6jEdjoHyaiz2D+FGcnYiOIhug7Sfa1k+MVW1AAalK6pkna3/kLR6YtpcNgo9rTxS3OUCD8R1bwDMRM/SD3xtw013QmmjVaIfP1VmR2iNMdYv7QP7OBvc0arcbSdCljyT39sJSZnFMigEVl+Hs0liFCiTJv2Hfr/djgrMM5xtyw6UDQLrL1wFKgkGe0mLdRfpHzxbZA22hWW3qV39pswne4vcnbt16+2Cc8K+Wh83qrcsiodyS6iRvYi/Q/igRvb1xGtAN3urNkbKyjlIchatztyk77TAPrgjYxdAobpS0WQrc3ST8YlgAJBid+8dR+uNPY3dyE17v9Vvv2dqRqoc1XZoVYZRO5MHcflf0xyMRiDFIGOoDVd2CFsjC9tk9thWsmZIhalJO4DMrC11JWD7j0HbG8Hh4m/8AI3chDxL3nouQue4pmSpR6rmWZNOqA4UAFv8ADDHcnbHWysI1XGe57XUl3CODulUulbSig8zWCq3rJ9Btv1wD6Rl67LTcS8AEboo8eq03EMrLMByghp6j963XC8mChd/qnI8bKNCU1q8SqNQarqqamICqFIQTa7AC5iwB6jFN5PgbqG15qHGzF1ZvZIFztS/xAi5j5XMj9cMc0ytQhGaQm7RGXz9VAo1MAIKi0ALsQI2FsDkwrXI0WMe3RPMv4qZSC6MWgAvaYvFhY3J7bnCEnJljQp5nKTeITfJcfypQrJAYyQV0gksWNw0/Ee++FnYKVpvq7Uy3FQv0SXxjVZ6Zam52tDtNuw1b239BgsOg1CHiDposXwtqwqFx3K6mjcTI1E2PWB3w4yydAuZq3imyh2hmOoqeVCsGBEsASRF95H8sOggJdwLhaNzfC1pr5j1EYR/0ytRgCYmxkCYxsOrVDy5tFnZpnWKdWoSdwwggTtHz6nphaWYFNxRFbLK+OmpBaZpT5YAB1XBSN9wdvbHHxMDZRTXELpxzFv3NvxTHh/iClXqJUNJlZTytAiT0m0ye3XHLxeDnbCWtOg1/pNtxEchArVDcby1NFmmKCEKJLKwM37CN/b547nI+IdLhy6QnQkd/ELl4+ENmpoGoR2Uz+bpUKz0q76hzsp8uoijqQzc3wg2AmwnecdVrGvolJSPfHeXb54oai+aakcxVqJWpumsoIDMpgwEVLse04BjMC2doIsEbFbwmOdE6nVR3GyPoIKzyCQrKLEEOAveeokSDPw9ceVkz4YljhqD4eS9I2RkjMzDuNEsArBiVWk6gkqzopYQSCQxBjbaOpg49ZgXZog4CuzZebxzOnTj47lC1FYk1alfRFM3FMAGSoOk6eZwTuO04eb3rnPIHahavi0pIqFX1WLEHmldQNiB10wkAHcdcXmrQlDylwto+WlP/AOQEqooUQSCQxY6bCICsxIUx3j2xTbcLYLWnDKaea+dSN+116g00w141QJDGbwSEEWGzOLdesfIxn3OW48PLJq1unkiF4bUQKzFQ88wdgVlf4dKmZ9zOMMxDL0BVYnDSRMBsa/N/0u2yT6Sx8xiWBZ9Ok7SOflYr0jaPeDiXFhuxAK1gsM6R9PFij860ozmbQ1Wy1Gn96JZ5BW4eeYtoLHTBnSJn3GAxTOc/rXSmY3KWBtbbV2JtQp1loBnzLIUhfJVVDEGDyHzJYXPY2NricYq93Rg9Rq/cIcLmgUHkVuLr2KJztVVpqgGYmsjQ7MNSsBKiAk3I6MRB32OOMbld06ocNh5bei6bnc2AG8R169e6LzGQUikzLq1IQTsQFpknmgETF7/TBxIW6Aq8gdRIS79l1EMUK709wEckrfeJv3Fi2+GmYtw31SsmDjejKHBeIu6v5aMASA5qSh3HKdRYj5C8774OMTm1CW+ga2xa44pw7N0XKii1V6gJ+61FVkmNTEqCZgwbW67YsSfPgKw7Ck1RSfL8CrK/ms1NGIIPnVliCI2QnSAG/IXxhxB3JRWQkdSJzGUR2DNn0VvxDL02q7wJBZuQwSPkfTFts6ALPNsYQS5NOHeKcrll0hGqtB+8qinTZp/iWIG0WJucabh3HfRE+oDR0QSlec8bPWqSVDCecBnYtZltYAWY9Y+VsQcntds433KnYxzKzAV3rhs7k9d/MClZBZAsONpqBw209Nz8jhmGxbOrwP4Ir1R3YnCvB4+F/wDyb9FRTzlBqmkC6yy1WfSbDVBBk6Tp79T7YOI3j76PWK/n8Jd0kZ0YCOo/B/KGzPEWdqjrUqFUU2JJ1MGCxBNxvv3BwZgaNAEu7NeYnzWc4jn2FKgFhW08wnmA1MV9pF53vgTpHDQImVpolC1keAzXMxA7EEme97f2MEBc7fcITmhp04pfmqhdzv8A0GF5HF7iAiMAa1NcnwzTTDM2ksQNpOkzcDcmIiP3hhuGARtS0kuZ1KriCaWgLybf5gCL9dhsfXElFHbRSM5hvqlmmG1dP7thLIWvz8EzdjLxRqrYRc3tAIAIP5/LDLW0gl9nVFZJVIMKJckNyyB6AC42jFhgIsBXmINKtEYkEqqkiRptHxGL7yP0GMtzDdacGkaK96JNjLGZud/Xqd7YM5tiksDWq+tVMwEpks+hCqhYbSduYk3befW5vjxYJlkvfvXq221lbLEcQz2Xhirhn6amksZ/eA7X2/WcelgaMvSA4dn7XJnc+xks79v6Q9XiN1VlhWpcn+FiTPT4jN7e/drOGilzZA4vJO6J4Xw6toaFaohXYIxA3mYBkTAn16b421uXihnXYLmrlBoEQSwJ0gSV0kjmEcptPUQcWBeyhdW6Gp1HZNAdtCmQuoxPQkWg7XH7oxCL2WmkN3V+UQFgWqw8jUXYsBGwM3b4QPSe2LbHxtU6UDQKzM1xTeNSvp5QVYXG5MEyL9x09MRzSCox+YKKmfkDlPzt+cRjJRWgommjCCUuBtIv2AkxP0wOQOqgEaEtBslWVM+QZqQmq0Flt7QTf6/LCpw+Uapxs+c6Ijw1xShQDJaqxYsu5I1AA/pMjrgD2uqhojNLQbITROGpU++KspdidN0Iv0i9p6HFtcGgKOZmK8nCXrVdKUUKHlNRnIIkXkE6ibDaSb9sSXHMDC1xQvpXB+YDdD8W4Z9lLU2qZdEseZiuokAzDm8GwN9sIicv0Y1x7tl0I4W5bcQAllbLUnUglRpYrCKJ33MGwNr9cMsizUaS0sjQSOpL83xE0wPKtFhrMRHoLKfzwcjM3KUpzgabCDzeYFQhjztEEGJ2O0xN8EaxoHRFITn2ekrnzkIQvmDVJZDJmBHcyIJFzsT0wUEhZoOGqZ+D8hSzlRtRcQATdf4v3p07RbFmZ+5KsQR1QC3NfhGWyoAQ1CzAk6WmFWdwAAL9haI6weXjgJW2ALtdXBDIaOy+eZrN1fOIpsR94WDAGQJJBBEkWOwttvh3DYg01ux4pHEYTM5xGvVqqKtNCsO9YkEgliuk3uomCl73Fz646bIi7UEZVz3tDB0xTvD57qyhlyqakFFRPK4aXE+oJ1GN5H5YM1sWovyH7WWBxAPr/S1PBvCC5imHdyxA1XlFSfQCQTbscKzY9kJoAe5/SK3CFx1K9w7LGk9OlWdV5NgxvDXgfF/q/pjlYrEuke8xgk/OpdiKNkbWCQgfO1e8b8Ry4pFMtX8upq+JZJg/ELfCSPURgeCixLnEy6Dw9h+UpjZ4cjQ02R3+53Sng3Fs6tE0qIqOGOovVtc7kCZ/7m/XD55Oje/O4fhc9mNfFeT9qpuEO/PmK5PXStgSCevvPQY6DIgwVw7NEnJO+Q5jv26q5+DUtS02atoaqQddMgDSSuoNLFxHSxwKR9RFwrQX1piFoc4B1+yX1uDFW+5rQRzATty6rAwbCRInY+mMVnYC7iPBFaKccpqijcpxbiArIHU1tBINOwHwlCDYMhAm40wcJTYaAMzXXanIpcTmAq0wz/H8xTA87Kp5bMQoDguJuejAm3X+Zxznc209F9+FJ4PkA6TPVV0+PvRU1Ki1UoszAchIgrAOoNpmQLfltgrHGQZYyL71Zys6TwaQYzYrsiaswGqgkM7ny7CQB0P064KZ3xakA1v1of08cugJF7amk14F4Orh1NY0jTkkgAktIMXgEQbi/wCuA4nleFzCyIG+s1p7rOG5LfG8OlcCBwF6+ys4h4Moq1RFVgdxLMQPhImfc/16YUj5UkzBt9+y6RwMTmZgN+9KMr4MqhCxddN7KoJ6zJKz0PeB6Y6n+WaKa38f2ueeSb6bj6n+kFX4SKZ5krKOraheIj4VAHXc9cPQy879sgvu/lIT/wDCakiJb13frR9SmvD8nkp8zSSoWXV5JmYAAG6i15k3nbCM88sTxmPjw+d66WGjhlYSwa92vzuU8b4zTTXRo06aq4CFlpxE9pJgHvbb0w/FHG9ofmJ+dy5088zHOjygfO9ZPh5SnV1eYagYGACVIIIIbmIBFgd5MnBXtFdEoETjfSC9nuGLUYNr5FQBBI6ATcQVVp1C2zXjFNyyAFxUeHMJyhJM3WUKEUmJkteJIi3sLYzJkGg81TC86nyVnCeG67mdJIsBduo/y7ycXBEKUkfqnPGOIiiFpUghYKQXvyzyiL7gdd7nBpJS0ZWj+EBsYcbcs1UrEi9zMT3wq55I1TAYAdEOCIA6zfAbHRHaia2UbnailSVJHS36ntM4ame3KSCgQtdeqoyGaKWEg9CDtt067YXhkLW5SNUZ7LN2uapkfEY/iHyB6xP8t9sZcS4alaFA6I7I11QHUbTA/vt/TDUbwxvSOiWlYXnTdfYM1xllGigqMYMqCTpAEkgi0yAsGfiPz5GHwRgZ0jZtdWTECV/QGlIilx+gzLTdXo1BZpVCGhSAGOm/xBrAXUdN2DCSNCg87R6QXzPxeS+crMCNOoBRay6R2tY4MY3EAJRxaXFH8AzFShFSp8LwARUIaCLCBJ7R/vhiEPabQ3hpbR27N1oM1nWzFM00qVKZYAH7Q4ZRuwACIWLWiPW+NPkc37m+Q1ViNjwMh8zosb5bIstYExIJ0yO8956Yy4OCpuVCZ2JIDE2mDYfLv7+mNiWzR0WebawWNVfwjIiq8AgDVGgai5WZgQhkx19JjAyCXZS4DvTTJGsZnDSe75+E845lQKWlaQp0wQSAV8xiLCROs9cCkjDdiHef9IseJLzqC3yTXwWck9IGvQL1tRQrJ2gAEgEb98czEc4X5Qa46rpQhojzAeWvou89kqFOoWXJVjD6gPLJsCpA+K+xF/3vTG2MdVGQeBVOlaBpE7yV9HxBmEkpk2UsCFmm0AE9hpIba9xtv02I6OjrQucJH2q7inGc7XSmBTA0j0EkgTEm3Nfc2j5h5trSbK3zruAVXhnxBm6cotBHLtZ3JA2btH/1vf8AhOF8RhI36lxC2JZHDLSYcVq16VIVq2jWxAC0WLXmSdLDlBA/DM/obB4tsUnMtHX6LGLw3OR5jdiu5Y6rmXat5i0NbydZcgzuotKjsfhJ2mMdtjg/UhcdzC3YoXiqtqhmWdIZoA1AlQTYGZGx2BwHmQ3bZbLy7dOOBcCp1KnWy6ryZiNvW569sINxDiaXQOGa0WFmM5TZm5iqssghyB12i5JF8Piq3XO1vUJ1wbP/AGY66KoxjSApbqwJuSL9J9fSwJCDYtNRkto0n1bjWZzbCm1MgD4VEFWmLMZBvtZj7Wwk9oGyeZKTwpVJSNGqKlNCN1dDDwOonYxBv7bHCzac6nnxTINdJoU/sdatN9RaGqu3UTqabiY299sdE4p7ayngk34Zj/uCFyPg1Sx0vpiCJEsd+wAtHXvhyHlHg5gXPxHJ+WixzvDX9JzkeDVRVNNnrGnSB0s3lMtgDAVixBn+G0b4y+aNzi7IL8fxSKyB7W1nPp+ig+LcB5282tVqSQOdoF46LA64LhpA+EOqr6tt1zsTG5rzZ89VanDMtQvpWRsSZ/ekSf8ADtI2IvhppHBCcABqVXmeJi4QWkwZCjZdmbffaDFu5xvb5+kIuvQJO2emYMjmusqPikcxGoiItbp6yCSRvE/PZabE9236/lE5DOEFAgV/LbXKOQxvN5YAH1UDAZXO5sggixQTkEbcwynZc1q71CTo1hRBiHKwImRJEH6QJEYqGeMAMJo+/wA80QwvBL+Cu4RnaC14ZwpMwsyeabdz/tgeOie6Km7pvCzRg2SjONcRpzTpujLqmGZbKYNwbgMLnm7Tjj/QT7nbvtOuxUNhqb0ctWo5UEmm9CSWlgo0jqQ3Le43NsIGKJ0thxB9fDZMCYtGoB/XqkGeqa6fmPl08pVBRqbhtQP7oEEb/wDaO2O3hOThkLzITfZx21XOxWOdmAawadvDs0V/DPEmXdlptnWpwAV1ILxaPMLGT/i3nrhWbk9sZJyX5piLG84B0qTfjOcoqoZc7UpuZ0vVQOrxYqRpsLRAIPvjEGDjkcQGetH3/aLLiXRNHSrjtYQKeJEKrS1D7wA64hZDcw0nmkdwLGMXPyXzb8zHXXX+1IcfzoGZvktTlspSfLtB1NpIAGx1enewuMcnnp24hrS2gSmnO1obbf2sbnlXzEpM6oNQLXA5QbiZ3/THoI5ZIzmaPykJoY5Og86dhpZTxbSUVNVMtURSDrLKS8W/ABHwBYInfvOH2TtqstdwqvBc6WEh1h195u/FZ7N1yHVXEKuzKJlbbG3Se18F52ygGOkfS1OruuoBlUxNjukWjYACBY9bYuLp3XFXIco1SunlTWqsq3VbmO0gD2uf7jGXU5+XgFTRQvrWmfNmilBHREawZj0BNgbWIuT0HKO+GA+hfBCczWq1WbYhmYuxBMksIMntJv6dsDoEqWQOtCVlkDTvF/79vzwKRpI6O620gXaGoKWJ7xvheEF5KM8hoTl6ShCC0lgIW+82taduvTHSLW1ROpSDXHNY2CHydBS5FzpBLEXuIiPSf54HExjnUNa3RZHuDbPHZGZnKAIpNISRAIJmRHSbHYR64I+IAbLDZSTuq0CqgZ9ILbAHp73+n9MY0Y0OdpavVzso4LUjiAqkFStiYWALH+e+3QYUmkDmp+GMtcopcZghXUt6OCyxKmw3AMLsbwLYH0giZgd1VXqZWrysNJmzKZ3CC6k6vwtvM6usAYI2Q7FCdEw6hFHN1Aoh6dRQNmAFgDbmWfwgf5ljBA/qKw6M8QCus4xYajR01FXlKiF3IMLcGVVjqt8OwABJG5id0GUAN2SbNZ2tSLUwzKjbrsDIHQ2bePninE5tNkMAgdJLnqEqSUJjrIEewiT1GBtsDNS1mB0XdGvoYN03GGIyDRPBZJLbrijfMDMSWZViYVR6eoAwKZzs2pNJrDiMiw0X3J5wOhXpVqdRaLjSwJLul9o2AIiNzOObiIg9uhXShkLSt3x3jNXSStNtTbMAanziB7EG4NumEMPlJsOJTUhIblACyi8UqjUz1DygiBTCaYsQxgxa0G9vr1GxsLbLqSBe4HZL6GezWolWbRcqCEURfuOm+/TtjAfC7S9UK3g6IhMtnQyQhWfgmBM3IAmwJJJ6XOMPMbxRKIx0jToE2zPDM6iCpUqrTkSVBpkrfSOX87Sd5wqDADtsmi+QjU/PJZQ5X7SW15pmgyQ66BJm4iZ63jr646UeJa1tNFLnPizu3tGZTga1AKlBiSvxS0lf9RF7bR8z1kmMbxFKm4ZwGhWx8J+WF1MWDAQVibW2IN8czMWvXSBBalScASpXqMtHzZqMDJ5hefh674bD+jqk3R240qeI8HNOsnIAmoDlBAm0i/Y74U50F6cazoaK7i2UqLTWouhiHh0JkBQJBUTv3OBSODnVdKnsIFhWcUyBzgJ0gVaCKoSV0xJJ68pBnqZAHzX53Ib61DFn7wvcerVaIR6AFY6UpuAwjU34iBvJESDA1XnoaE6UVt7iE54Vm3F0SnOxFSoFFtipCPO5EQL4KJwy9Vb4c4Fj1r2Xs3xyqzVfs9NalISocuRE7Ajpck7YL9QGjpu0Kx9PZLmNFrO8Qyear1mqHy1mIALGCP8AKO2DM5Tw8EeQagfOtLP5LlmNu3v08le3CKyTUzLouswtRueJBJYyQbyTG8wZnBW8qtlAEPVqhjkxrCedI7Pmi5GTyJI83OhjMEhad5P8Ye3ScDlxWKIprPf+EVmHwrf9hfgrM+2ST4GYuCOYkkECxEWCiPSPS+FYn4t9020w76ZhBcaXspxzJ0yPLy1LVFjFMEmJ7THX54JJh8ZKMtnutDGIwrCSK8kNxipkaxWpXzFaibE05YKSR+4wIEXEgCb4ew2GlYMrmN23sX72lpsTC420nyNeytPh2jUXTRYwIBqaAxcEb6iLmevQg2xifFvjOQitPFEiw0b6e3+FOWyOWoE06lbMvcA6V/5fqsINyIIUk3n1xTJsY5txt04dvmqkjwrSc51WmpnLU6UUqtRlMnSxOqSNiHMrNxtuJ7T5zlRuILgXMyuvXtHX29/wdDB5C2mnTzpZ6klPN1EWqKi1EZzKOdOkSViIhltYjp1x0P8AJSMF30TW42V/49hOu/YURn8yaPItKnCnmrVlWmzWmdIHNP7wPTvIHZw8TJxnZJY6uA89VypZ3QnKWfz5IXOeJJpIxpU6hF5WqLAEybiwgbe19sYPJbhIZM+nd/KjOURWUt17/wCEzyXGKNUKUDsVDf8AT7lR8Y5YsSLz9YHNxWExAs1p17j9rrYfFwno3qeGlpknFkpyfsjl5JL3E9mbeTEd4xrBxxPblkd+R66DxpDxLpGHNG35+R3LP+K82j0WaKbOQQW8ohxeRpqtpExH4ZE/PHUwuFyusXptqPUDZc7FYwFlHbjofc7r5/wBkatmqQAqF9JViJB0tDG8GTqt1PbBf/IUs37dFR4wVftQopCDQC5UbllnaBusfXp0y6y4MGxVuNDMVXTb/wCHNlGlYI6sGYERvIF5nrjcBIZ2KpACqvC4VhWDtpB0nVE7aiAeoEjpjMZJJPWrIACu4vmAYQwSDJPUAGALdgBt1OGG1l1QJCS7RKTmknYk9eoN79Qe3XecDMjb0V5HUpVVAIHxN0I9iL9DIxsZQK4lYJJN8AixltMWK2M2i3f598MNjA7EBzyT1rnL5vUJZSsQCbROrUSLSOnXpuMYilLxbhVfu1p8YaaaflUq6OeFJgwvyjYmDH5nYfTGOfEZsdS1zRkFHr8VZTz1TMPfXew0KLn6XaT73xccjpibuuz5uo6IRDSr7V9E8J8Gq5ZHqVlCVHIVfN02RQYgaTBNidthhljAdN0vLJWyFocCWmjmnmctTcldWisz07BrBisj4lJB1D1xwnseTTWnupdxr2gZnOFdaT8Sy9Is6hwQC5QamVSpdmBUgbwV07jcX2xZzDQrIA4JdWVNQ1sRzLcl2Glgk9baSGH+YdsWwurVZcFU+ZEwjhRpU2b8WgFhuesjc9PfBW6rJNBd8P4m6yoMT2LCd946+uNsJasu1TFOJD8YM9SWPSQPqGIjYycFtY02XKVKZtpvedheImJv+9tv6WxoGtkPKDwVdCjTbUGWJP8AEQLdAfX9cZYaOi05gO6orZQK0JUEdmM/pjbnAiisNYQbarTxOo1i7fJj+jAYWJbwKbGbj7p/+3HanTQOyaLk+YBqNt+4ttjmfT829zgd+FJ4T5mgEbLnOUhVEVcwIMSNW8R/Ffb698U8l1AcFR7SrOH8Kp1dDrXdgLqo0iBBEMPqD+uBG43Kg0HUJ/lsvUDKNb8pBEkGI2/ENv5DGHPvZGFpTx3iPkuaagMw6wIuJ9ZgHT8jth/A4FsjRI++5c3HcoOidzbd+v8AhZc5qqCSCBO4At/XHUdhmVVLlsxzwbWg8NcfCsRUpGod7uIW/qB+towhLyeCejS6cWOzCyCm/GvEebp1CoFGkCAylVIPPGiXdeUmRYpYyMYgwsbvuJ+fOtHkmeNgsfxjjOdkNWD6ZmQzEN8wdB9NjjpR4WFo6ISj5JCdV3l+LZoIX85zSnUq1FqVBM2k6IWY/Cf64xLgYHDVoB7NP4Vx4mZp6JNduo/afcQ8RZvyqVWhRXS1MBxTQyjdQwuYIIIPqcIs5Mh1BJPzwTb8VNuAsrW8YZh6mtiCSedQBzAQCNrWEYdZhI2MyN2S3PPL8zlocjULBaqZhChmxWT1sQANMYGcHE9tZaPZaKMTJG77rHbX6XOQzWY1BzKMCBGsEC+409dv64WfgWMzBwsV6o4xTpKr4EclN6ZZ/MInmI3EiY33je/riNhhkLWOYK8v68Fl8ksbXOa837fO1Bp4lamZNUNqPVSY9oiMXPyTg3/65e4lBg5SxTd3Zu8D8UheLeOHqr5bkqo2mnp6WI5p274Ng8HBhHZoh5lDxGJfO0tdx6lS+SSqFcV97wBI9RBYf30wfESyusNArv8A4WcPBCDmJ17v5RlXL02aEy6IsG4vrFvjUC4Hb1xzo2ytNyOv8J+QsP2ikQvDadPLtTvGoRDNF+3X036Yt8jufZXG78KpYEbeadfYkeZbK0eUIutuyhj0N5Pfph5j6cCUpKAWEBMM2ruijLqQoBnRFMEmO8Xw/LlkosC5uGcYrbIfVc0Eq0rsSQDMlgdv1HqcGY4R7gkIMpdNsQD4/wApllPEKvCGzFtLKxZWMwAIsI3n3G8RhbFNixDrITODknwzKu0Xw3OMAKtKmWgQzMSiBTZdJVDr5d56ixvjmS8mwTtLTYPYf7XSHKE8RzbjtH8j8oji/iDzkpq9OG16V1LYiSLM0AyLxv0wDC8lnCOzh/ojPx7ZxlLN+0dSyj/fsySqnURIAKro3mQAYj87Th6TEvB204oLcO08aPBOOD8JzZamirQqUiFOsE86C6yRziPYjscabOx32k9oVPw7tnAHqKfZjhNXy9Waq06FBBqFEeZWqaQJ0szOC7SDHMw7DEfFE68rbvjt/Hoqjlmb9zvDcfv1WG8Q+I2rioNJFFTyKxliEWFZ+kkbDpBud8TBwcwwkoWNnEzwGpF4P84VXempny2X0LWIBEi0gE4w0EutEBA0Tzxflx55qMdGoBAFH7pOokm4At67bRGGIhxKFN1JXWo0fsyBkIMByR2aTG4nuB6n2xvm25NRohF5zUCkvD6i+YUuqEE6ZmSgJE3G+3zwmHta/KNkyASNVTqXRUJmZ5RFjfr7Abe2IHdEmlVa0oqVqjjYAemNl0sg4BYDWMKtyaKCdVyREzsf1xqINa7t61iRxI0RtbiqAKoEwIk3+Xf0wd+LY3QILcO8myhcxxPWIgW9Btf59fywF+KD25aRW4fKbQeWyz1nSmglmYKo9WIAHpc/nhUNMhoJn7V9NXLrwegweoalZzBNFgoECCNZUzpa1jMna+OlHTI7+dnztSLwXyV8+fpUcG4/nc2W8jLl4uS0mZgSSLzYG5NyxEScFbLmF1Q7UJ0QYaJs9nz3SDL5l2qrLsecC5JsTBHsRbHFf9q7Td1ovDGWRs7oZFZPNcaSARs3TbDGM1woPHRAwhrEkDZZ7iagV4AgQthgEQ0TE33IHMsdMTadsFJ0pAA1VuYUCnMX1b/LDDwMgPal4yc1diXK5JEkmQevphcE6IzgNSjn6e38sMJdXsL/AFwN26O3ZVBzqNzizsqC5y/X3wsU0Ec3T++hwIrarpGWab3xHaAKhumXB7VRFuYi3adsKyI7U94Xeo09z/PAHrYSLjh/+RU/xN/5HHosL/0t7l5jG/8Ac7vQoOGEmuKY++pf/wBF/XGTumYU8SoSEkn/AJY6+pwvDuV1Xqcu5FaASATTBAtI+9374OQA4V1hZBJB8VVxfMuKlnYclTYkbISPzxWJPS8CpB9q0XDGOtbm6rPrephY7p1qzP8AxQQeZRMCSjSYuYIiT1iT9cHj2KBiuCz/AAIyDN+cb+2K2fp1ILwCwE9aeU6rebREmNcRPocAxGyPBuFpM0fuz/hP6HAYP+wfOCNiP+sr53mTOVYm584C/bQT+t8NP2XPZol6VmIgsSAQAJMfTFBWd0TUUHcTc/qcaVbLScDYitUAsAogC3U4DMNkxhiTaPzbn7sSevX0xUfFbm2Cz/HR94vuP1xcgQwdVpeGMRSWLWx0YPsXLxH3rrMOYNztgwQVilY6zfYmPTmi3a1sJt19fdPH9eyfcUqsGIDECYgGBA2EYy3ZNOAO62X/AA+orpqHSJ5TMDfmv74WxhIZp1prDNBdshOOnVnebm5V3vub45jnEQgjrXQygvNjgn2WqMmQbQSt55THQdsTBuOuvWhzALE8crMX1FiW1LcmT8Q6477TouJN9yylYcwPXUf5Y04apZpKe+EjCgjeY/7HP63wF3BORq7xp8X990xkLT9ll8+Zpif/AKU/8EwX/wAHglv/AC+Kz5xyHbp8IzKqOW34v5YcgAzBCk+wp/lh8Xz/AJ46g3K5LydEhrG7fPHKdxXSbsEK2F3I4RFMW+ZwZmyE46rR+DqYNahIB+8nbqGWD7jDcQFDxS8hOY+C3/CaS1MvlGqKHY1rlhqJhmNyd74d4uCAdmlOMrmXCpDsJ1TBImNEfqfqcW5oO46kMEjZ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Marcador de texto 4"/>
          <p:cNvSpPr txBox="1">
            <a:spLocks/>
          </p:cNvSpPr>
          <p:nvPr/>
        </p:nvSpPr>
        <p:spPr>
          <a:xfrm>
            <a:off x="642910" y="4786322"/>
            <a:ext cx="8001056" cy="14287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_tradnl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Presentaciones:</a:t>
            </a:r>
            <a:endParaRPr kumimoji="0" lang="es-E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Sergio Crespo Galindo: </a:t>
            </a: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“Taller:  Jugando con</a:t>
            </a:r>
            <a:r>
              <a:rPr kumimoji="0" lang="es-E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TwitteR</a:t>
            </a: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_tradnl" sz="1600" dirty="0" smtClean="0"/>
              <a:t>David Bernardo Garcia Almenzar: </a:t>
            </a:r>
            <a:r>
              <a:rPr lang="es-ES_tradnl" sz="1600" b="1" dirty="0" smtClean="0"/>
              <a:t>“Primeros pasos con R: Aprendiendo a depurar datos”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 cstate="print"/>
          <a:srcRect t="29206" b="10773"/>
          <a:stretch>
            <a:fillRect/>
          </a:stretch>
        </p:blipFill>
        <p:spPr bwMode="auto">
          <a:xfrm>
            <a:off x="0" y="-24"/>
            <a:ext cx="9142381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Usuarios R Almerí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4" y="2071678"/>
            <a:ext cx="1000132" cy="1000132"/>
          </a:xfrm>
          <a:prstGeom prst="rect">
            <a:avLst/>
          </a:prstGeom>
          <a:noFill/>
        </p:spPr>
      </p:pic>
      <p:sp>
        <p:nvSpPr>
          <p:cNvPr id="12" name="11 CuadroTexto"/>
          <p:cNvSpPr txBox="1"/>
          <p:nvPr/>
        </p:nvSpPr>
        <p:spPr>
          <a:xfrm>
            <a:off x="1366886" y="3143248"/>
            <a:ext cx="6599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itchFamily="18" charset="0"/>
                <a:ea typeface="DejaVu Sans" pitchFamily="34" charset="0"/>
                <a:cs typeface="DejaVu Sans" pitchFamily="34" charset="0"/>
              </a:rPr>
              <a:t>Reunión </a:t>
            </a:r>
          </a:p>
          <a:p>
            <a:pPr algn="ctr"/>
            <a:r>
              <a:rPr lang="es-ES_tradnl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itchFamily="18" charset="0"/>
                <a:ea typeface="DejaVu Sans" pitchFamily="34" charset="0"/>
                <a:cs typeface="DejaVu Sans" pitchFamily="34" charset="0"/>
              </a:rPr>
              <a:t>Usuarios R – Almería</a:t>
            </a:r>
          </a:p>
          <a:p>
            <a:pPr algn="ctr"/>
            <a:r>
              <a:rPr lang="es-ES_tradnl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itchFamily="18" charset="0"/>
                <a:ea typeface="DejaVu Sans" pitchFamily="34" charset="0"/>
                <a:cs typeface="DejaVu Sans" pitchFamily="34" charset="0"/>
              </a:rPr>
              <a:t>12 de Enero 2017 de 20:00 – 21:00 h</a:t>
            </a:r>
          </a:p>
          <a:p>
            <a:pPr algn="ctr"/>
            <a:r>
              <a:rPr lang="es-ES_tradnl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itchFamily="18" charset="0"/>
                <a:ea typeface="DejaVu Sans" pitchFamily="34" charset="0"/>
                <a:cs typeface="DejaVu Sans" pitchFamily="34" charset="0"/>
              </a:rPr>
              <a:t>Workspace Coworking-  Plaza Administración Vieja 1, 1º izq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  <a:latin typeface="Book Antiqua" pitchFamily="18" charset="0"/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42844" y="6357958"/>
            <a:ext cx="2145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>
                <a:solidFill>
                  <a:srgbClr val="0070C0"/>
                </a:solidFill>
              </a:rPr>
              <a:t>http://www.workspace.es/</a:t>
            </a:r>
            <a:endParaRPr lang="es-ES" sz="1400" dirty="0">
              <a:solidFill>
                <a:srgbClr val="0070C0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6357950" y="6357958"/>
            <a:ext cx="2339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dirty="0" smtClean="0">
                <a:solidFill>
                  <a:srgbClr val="0070C0"/>
                </a:solidFill>
              </a:rPr>
              <a:t>almeriarusers.wordpress.com</a:t>
            </a:r>
            <a:endParaRPr lang="es-E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4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6252" y="785213"/>
            <a:ext cx="9224701" cy="1080121"/>
          </a:xfrm>
        </p:spPr>
        <p:txBody>
          <a:bodyPr>
            <a:normAutofit/>
          </a:bodyPr>
          <a:lstStyle/>
          <a:p>
            <a:pPr algn="l"/>
            <a:r>
              <a:rPr lang="es-ES" sz="1800" dirty="0"/>
              <a:t>Entraremos en la configuración de nuestro proyecto, y en la pestaña  </a:t>
            </a:r>
            <a:r>
              <a:rPr lang="es-ES" sz="1800" b="1" dirty="0" err="1" smtClean="0"/>
              <a:t>Keys</a:t>
            </a:r>
            <a:r>
              <a:rPr lang="es-ES" sz="1800" dirty="0"/>
              <a:t> </a:t>
            </a:r>
            <a:r>
              <a:rPr lang="es-ES" sz="1800" b="1" dirty="0" smtClean="0"/>
              <a:t>and Access </a:t>
            </a:r>
            <a:r>
              <a:rPr lang="es-ES" sz="1800" b="1" dirty="0" err="1" smtClean="0"/>
              <a:t>Tokens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dirty="0" smtClean="0"/>
              <a:t>encontraremos </a:t>
            </a:r>
            <a:r>
              <a:rPr lang="es-ES" sz="1800" dirty="0"/>
              <a:t>los valores de </a:t>
            </a:r>
            <a:r>
              <a:rPr lang="es-ES" sz="1800" b="1" dirty="0"/>
              <a:t>CLIENT ID</a:t>
            </a:r>
            <a:r>
              <a:rPr lang="es-ES" sz="1800" dirty="0"/>
              <a:t> (</a:t>
            </a:r>
            <a:r>
              <a:rPr lang="es-ES" sz="1800" b="1" dirty="0"/>
              <a:t>API </a:t>
            </a:r>
            <a:r>
              <a:rPr lang="es-ES" sz="1800" b="1" dirty="0" err="1"/>
              <a:t>key</a:t>
            </a:r>
            <a:r>
              <a:rPr lang="es-ES" sz="1800" dirty="0"/>
              <a:t>) y </a:t>
            </a:r>
            <a:r>
              <a:rPr lang="es-ES" sz="1800" b="1" dirty="0"/>
              <a:t>CLIENT SECRET</a:t>
            </a:r>
            <a:r>
              <a:rPr lang="es-ES" sz="1800" dirty="0"/>
              <a:t> (</a:t>
            </a:r>
            <a:r>
              <a:rPr lang="es-ES" sz="1800" b="1" dirty="0"/>
              <a:t>API </a:t>
            </a:r>
            <a:r>
              <a:rPr lang="es-ES" sz="1800" b="1" dirty="0" err="1"/>
              <a:t>Secret</a:t>
            </a:r>
            <a:r>
              <a:rPr lang="es-ES" sz="1800" dirty="0"/>
              <a:t>) que nos interesan para configurar nuestro </a:t>
            </a:r>
            <a:r>
              <a:rPr lang="es-ES" sz="1800" dirty="0" err="1"/>
              <a:t>plugin</a:t>
            </a:r>
            <a:r>
              <a:rPr lang="es-ES" sz="1800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6" t="9738" r="13554" b="5366"/>
          <a:stretch/>
        </p:blipFill>
        <p:spPr bwMode="auto">
          <a:xfrm>
            <a:off x="1145764" y="1865334"/>
            <a:ext cx="6972301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44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1029" name="Picture 5" descr="C:\Users\SERGIO\Desktop\MANOS A LA OBR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0"/>
          <a:stretch/>
        </p:blipFill>
        <p:spPr bwMode="auto">
          <a:xfrm>
            <a:off x="462626" y="1646560"/>
            <a:ext cx="7503382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1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10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Jugando con TwitteR</a:t>
            </a:r>
            <a:endParaRPr lang="es-ES" sz="10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49" y="3501008"/>
            <a:ext cx="5720264" cy="2448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3" name="12 Marcador de contenido"/>
          <p:cNvSpPr>
            <a:spLocks noGrp="1"/>
          </p:cNvSpPr>
          <p:nvPr>
            <p:ph sz="half" idx="2"/>
          </p:nvPr>
        </p:nvSpPr>
        <p:spPr>
          <a:xfrm>
            <a:off x="4521309" y="1974828"/>
            <a:ext cx="4038600" cy="2750316"/>
          </a:xfrm>
        </p:spPr>
        <p:txBody>
          <a:bodyPr/>
          <a:lstStyle/>
          <a:p>
            <a:r>
              <a:rPr lang="es-ES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Sergio Crespo</a:t>
            </a:r>
          </a:p>
          <a:p>
            <a:endParaRPr lang="es-ES" dirty="0" smtClean="0"/>
          </a:p>
          <a:p>
            <a:r>
              <a:rPr lang="es-ES" dirty="0" smtClean="0"/>
              <a:t> </a:t>
            </a:r>
            <a:endParaRPr lang="es-ES" dirty="0"/>
          </a:p>
          <a:p>
            <a:endParaRPr lang="es-ES" dirty="0"/>
          </a:p>
          <a:p>
            <a:r>
              <a:rPr lang="es-ES" dirty="0" smtClean="0"/>
              <a:t> </a:t>
            </a:r>
          </a:p>
        </p:txBody>
      </p:sp>
      <p:pic>
        <p:nvPicPr>
          <p:cNvPr id="2050" name="Picture 2" descr="C:\Users\SERGIO\14368779_10211204880662320_1215873617485694808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85933"/>
            <a:ext cx="2680634" cy="32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358" y="2800487"/>
            <a:ext cx="2318938" cy="8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C:\Users\SERGIO\Desktop\BQtoDRs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358" y="3949831"/>
            <a:ext cx="1998477" cy="7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85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/>
          <a:stretch/>
        </p:blipFill>
        <p:spPr bwMode="auto">
          <a:xfrm>
            <a:off x="-36512" y="766072"/>
            <a:ext cx="9236199" cy="568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75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3" t="-492" r="1439" b="12637"/>
          <a:stretch/>
        </p:blipFill>
        <p:spPr bwMode="auto">
          <a:xfrm>
            <a:off x="28215" y="791420"/>
            <a:ext cx="8936273" cy="558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4118" name="Picture 22" descr="Resultado de imagen de 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03" y="1146218"/>
            <a:ext cx="61436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06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6" y="1556792"/>
            <a:ext cx="7228622" cy="40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7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77072"/>
            <a:ext cx="4776771" cy="256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1026" name="Picture 2" descr="Resultado de imagen de API Twitte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" b="9207"/>
          <a:stretch/>
        </p:blipFill>
        <p:spPr bwMode="auto">
          <a:xfrm>
            <a:off x="-36512" y="692696"/>
            <a:ext cx="8960976" cy="363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4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sp>
        <p:nvSpPr>
          <p:cNvPr id="4" name="3 Título"/>
          <p:cNvSpPr>
            <a:spLocks noGrp="1"/>
          </p:cNvSpPr>
          <p:nvPr>
            <p:ph type="ctrTitle"/>
          </p:nvPr>
        </p:nvSpPr>
        <p:spPr>
          <a:xfrm>
            <a:off x="243844" y="1124744"/>
            <a:ext cx="7772400" cy="1470025"/>
          </a:xfrm>
        </p:spPr>
        <p:txBody>
          <a:bodyPr>
            <a:noAutofit/>
          </a:bodyPr>
          <a:lstStyle/>
          <a:p>
            <a:pPr algn="l"/>
            <a:r>
              <a:rPr lang="es-ES" sz="2000" dirty="0"/>
              <a:t>P</a:t>
            </a:r>
            <a:r>
              <a:rPr lang="es-ES" sz="2000" dirty="0" smtClean="0"/>
              <a:t>ara conseguir nuestras credenciales </a:t>
            </a:r>
            <a:r>
              <a:rPr lang="es-ES" sz="2000" dirty="0"/>
              <a:t>web para Twitter </a:t>
            </a:r>
            <a:r>
              <a:rPr lang="es-ES" sz="2000" dirty="0" smtClean="0"/>
              <a:t>API accedemos </a:t>
            </a:r>
            <a:r>
              <a:rPr lang="es-ES" sz="2000" dirty="0"/>
              <a:t>a la página </a:t>
            </a:r>
            <a:r>
              <a:rPr lang="es-ES" sz="2000" dirty="0" smtClean="0">
                <a:solidFill>
                  <a:srgbClr val="0000FF"/>
                </a:solidFill>
              </a:rPr>
              <a:t>dev.twitter.com</a:t>
            </a:r>
            <a:r>
              <a:rPr lang="es-ES" sz="2000" dirty="0"/>
              <a:t> </a:t>
            </a:r>
            <a:r>
              <a:rPr lang="es-ES" sz="2000" dirty="0" smtClean="0"/>
              <a:t>y os identificáis </a:t>
            </a:r>
            <a:r>
              <a:rPr lang="es-ES" sz="2000" dirty="0"/>
              <a:t>con </a:t>
            </a:r>
            <a:r>
              <a:rPr lang="es-ES" sz="2000" dirty="0" smtClean="0"/>
              <a:t>vuestras credenciales </a:t>
            </a:r>
            <a:r>
              <a:rPr lang="es-ES" sz="2000" dirty="0"/>
              <a:t>de Twitter.</a:t>
            </a:r>
            <a:br>
              <a:rPr lang="es-ES" sz="2000" dirty="0"/>
            </a:br>
            <a:r>
              <a:rPr lang="es-ES" sz="2000" dirty="0" smtClean="0"/>
              <a:t>Dirigíos </a:t>
            </a:r>
            <a:r>
              <a:rPr lang="es-ES" sz="2000" dirty="0"/>
              <a:t>a la gestión de aplicaciones desde el menú superior </a:t>
            </a:r>
            <a:r>
              <a:rPr lang="es-ES" sz="2000" b="1" dirty="0" err="1"/>
              <a:t>My</a:t>
            </a:r>
            <a:r>
              <a:rPr lang="es-ES" sz="2000" b="1" dirty="0"/>
              <a:t> </a:t>
            </a:r>
            <a:r>
              <a:rPr lang="es-ES" sz="2000" b="1" dirty="0" smtClean="0"/>
              <a:t>Apps.</a:t>
            </a:r>
            <a:r>
              <a:rPr lang="es-ES" sz="2000" b="1" dirty="0"/>
              <a:t> </a:t>
            </a:r>
            <a:r>
              <a:rPr lang="es-ES" sz="2000" dirty="0"/>
              <a:t/>
            </a:r>
            <a:br>
              <a:rPr lang="es-ES" sz="2000" dirty="0"/>
            </a:br>
            <a:endParaRPr lang="es-ES" sz="20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r="2980" b="62642"/>
          <a:stretch/>
        </p:blipFill>
        <p:spPr bwMode="auto">
          <a:xfrm>
            <a:off x="213051" y="2852936"/>
            <a:ext cx="8822403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61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11863" y="980728"/>
            <a:ext cx="8635007" cy="1539602"/>
          </a:xfrm>
        </p:spPr>
        <p:txBody>
          <a:bodyPr>
            <a:noAutofit/>
          </a:bodyPr>
          <a:lstStyle/>
          <a:p>
            <a:pPr algn="l"/>
            <a:r>
              <a:rPr lang="es-ES" sz="1800" dirty="0" smtClean="0"/>
              <a:t>Pulsamos </a:t>
            </a:r>
            <a:r>
              <a:rPr lang="es-ES" sz="1800" dirty="0"/>
              <a:t>el botón </a:t>
            </a:r>
            <a:r>
              <a:rPr lang="es-ES" sz="1800" b="1" dirty="0" err="1"/>
              <a:t>Create</a:t>
            </a:r>
            <a:r>
              <a:rPr lang="es-ES" sz="1800" b="1" dirty="0"/>
              <a:t> New App</a:t>
            </a:r>
            <a:r>
              <a:rPr lang="es-ES" sz="1800" dirty="0"/>
              <a:t>. </a:t>
            </a:r>
            <a:r>
              <a:rPr lang="es-ES" sz="1800" dirty="0" smtClean="0"/>
              <a:t>Rellenamos </a:t>
            </a:r>
            <a:r>
              <a:rPr lang="es-ES" sz="1800" dirty="0"/>
              <a:t>los siguientes </a:t>
            </a:r>
            <a:r>
              <a:rPr lang="es-ES" sz="1800" dirty="0" smtClean="0"/>
              <a:t>datos </a:t>
            </a:r>
            <a:r>
              <a:rPr lang="es-ES" sz="1800" dirty="0"/>
              <a:t>: </a:t>
            </a:r>
            <a:r>
              <a:rPr lang="es-ES" sz="1800" b="1" dirty="0" err="1"/>
              <a:t>Name</a:t>
            </a:r>
            <a:r>
              <a:rPr lang="es-ES" sz="1800" dirty="0"/>
              <a:t> : el nombre de tu aplicación/web.  </a:t>
            </a:r>
            <a:r>
              <a:rPr lang="es-ES" sz="1800" b="1" dirty="0" err="1"/>
              <a:t>Description</a:t>
            </a:r>
            <a:r>
              <a:rPr lang="es-ES" sz="1800" dirty="0"/>
              <a:t> : la descripción de tu aplicación/web. </a:t>
            </a:r>
            <a:r>
              <a:rPr lang="es-ES" sz="1800" b="1" dirty="0" err="1"/>
              <a:t>Website</a:t>
            </a:r>
            <a:r>
              <a:rPr lang="es-ES" sz="1800" dirty="0"/>
              <a:t>: la home page de tu aplicación/web. </a:t>
            </a:r>
            <a:r>
              <a:rPr lang="es-ES" sz="1800" b="1" dirty="0" err="1"/>
              <a:t>CallbackURL</a:t>
            </a:r>
            <a:r>
              <a:rPr lang="es-ES" sz="1800" dirty="0"/>
              <a:t> : la </a:t>
            </a:r>
            <a:r>
              <a:rPr lang="es-ES" sz="1800" dirty="0" err="1"/>
              <a:t>url</a:t>
            </a:r>
            <a:r>
              <a:rPr lang="es-ES" sz="1800" dirty="0"/>
              <a:t> de </a:t>
            </a:r>
            <a:r>
              <a:rPr lang="es-ES" sz="1800" dirty="0" err="1"/>
              <a:t>redireccionamiento</a:t>
            </a:r>
            <a:r>
              <a:rPr lang="es-ES" sz="1800" dirty="0"/>
              <a:t> de tu </a:t>
            </a:r>
            <a:r>
              <a:rPr lang="es-ES" sz="1800" dirty="0" err="1"/>
              <a:t>plugin</a:t>
            </a:r>
            <a:r>
              <a:rPr lang="es-ES" sz="1800" dirty="0"/>
              <a:t>/desarrollo </a:t>
            </a:r>
            <a:r>
              <a:rPr lang="es-ES" sz="1800" dirty="0" smtClean="0"/>
              <a:t>(escribiremos </a:t>
            </a:r>
            <a:r>
              <a:rPr lang="es-ES" sz="1800" dirty="0"/>
              <a:t>la </a:t>
            </a:r>
            <a:r>
              <a:rPr lang="es-ES" sz="1800" dirty="0" err="1"/>
              <a:t>url</a:t>
            </a:r>
            <a:r>
              <a:rPr lang="es-ES" sz="1800" dirty="0"/>
              <a:t> que queramos ya que twitter no llega a validar </a:t>
            </a:r>
            <a:r>
              <a:rPr lang="es-ES" sz="1800" dirty="0" smtClean="0"/>
              <a:t>la </a:t>
            </a:r>
            <a:r>
              <a:rPr lang="es-ES" sz="1800" dirty="0" err="1"/>
              <a:t>url</a:t>
            </a:r>
            <a:r>
              <a:rPr lang="es-ES" sz="1800" dirty="0"/>
              <a:t> 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dirty="0" smtClean="0"/>
              <a:t>que </a:t>
            </a:r>
            <a:r>
              <a:rPr lang="es-ES" sz="1800" dirty="0"/>
              <a:t>le pasamos en la </a:t>
            </a:r>
            <a:r>
              <a:rPr lang="es-ES" sz="1800" dirty="0" smtClean="0"/>
              <a:t>llamada .)</a:t>
            </a:r>
            <a:endParaRPr lang="es-ES" sz="1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3601" r="7113" b="14395"/>
          <a:stretch/>
        </p:blipFill>
        <p:spPr bwMode="auto">
          <a:xfrm>
            <a:off x="945274" y="2564903"/>
            <a:ext cx="6934052" cy="377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2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8657</TotalTime>
  <Words>162</Words>
  <Application>Microsoft Office PowerPoint</Application>
  <PresentationFormat>Presentación en pantalla (4:3)</PresentationFormat>
  <Paragraphs>68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Presentación de PowerPoint</vt:lpstr>
      <vt:lpstr>Jugando con TwitteR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conseguir nuestras credenciales web para Twitter API accedemos a la página dev.twitter.com y os identificáis con vuestras credenciales de Twitter. Dirigíos a la gestión de aplicaciones desde el menú superior My Apps.  </vt:lpstr>
      <vt:lpstr>Pulsamos el botón Create New App. Rellenamos los siguientes datos : Name : el nombre de tu aplicación/web.  Description : la descripción de tu aplicación/web. Website: la home page de tu aplicación/web. CallbackURL : la url de redireccionamiento de tu plugin/desarrollo (escribiremos la url que queramos ya que twitter no llega a validar la url  que le pasamos en la llamada .)</vt:lpstr>
      <vt:lpstr>Entraremos en la configuración de nuestro proyecto, y en la pestaña  Keys and Access Tokens encontraremos los valores de CLIENT ID (API key) y CLIENT SECRET (API Secret) que nos interesan para configurar nuestro plugin.</vt:lpstr>
      <vt:lpstr>Presentación de PowerPoint</vt:lpstr>
    </vt:vector>
  </TitlesOfParts>
  <Company>CAJAMAR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jml4461</dc:creator>
  <cp:lastModifiedBy>Sergio Crespo</cp:lastModifiedBy>
  <cp:revision>845</cp:revision>
  <cp:lastPrinted>2017-01-11T20:08:56Z</cp:lastPrinted>
  <dcterms:created xsi:type="dcterms:W3CDTF">2016-03-29T12:25:16Z</dcterms:created>
  <dcterms:modified xsi:type="dcterms:W3CDTF">2017-01-12T09:08:10Z</dcterms:modified>
</cp:coreProperties>
</file>